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428"/>
    <a:srgbClr val="408F60"/>
    <a:srgbClr val="1B4120"/>
    <a:srgbClr val="255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885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84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2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3690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777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2682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25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94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49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43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6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9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581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50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0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68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F8CBF7C-C451-4A77-8B73-8974692485A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14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0801" y="610339"/>
            <a:ext cx="10142330" cy="2288309"/>
          </a:xfrm>
        </p:spPr>
        <p:txBody>
          <a:bodyPr>
            <a:normAutofit/>
          </a:bodyPr>
          <a:lstStyle/>
          <a:p>
            <a:r>
              <a:rPr lang="ru-RU" sz="5300" b="1" cap="none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Коворкинг</a:t>
            </a:r>
            <a:r>
              <a:rPr lang="ru-RU" sz="5300" b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пространства</a:t>
            </a:r>
            <a:br>
              <a:rPr lang="ru-RU" sz="5300" b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5300" b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53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Твоё </a:t>
            </a:r>
            <a:r>
              <a:rPr lang="ru-RU" sz="5300" b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место»</a:t>
            </a:r>
            <a:endParaRPr lang="ru-RU" sz="5300" b="1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51392" y="5248657"/>
            <a:ext cx="2816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Инициативная группа:</a:t>
            </a: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Пикулева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Узбекова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Наиля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Тявфиковна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Васнева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580" y="881982"/>
            <a:ext cx="10327775" cy="251436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2907" y="411718"/>
            <a:ext cx="114223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Идея проекта </a:t>
            </a:r>
            <a:r>
              <a:rPr lang="ru-RU" dirty="0"/>
              <a:t>– создание современных уютных пространств, на территории которых молодежь города сможет совместно работать, обмениваться идеями, разрабатывать и реализовывать свои проекты. Планируется, что на базе </a:t>
            </a:r>
            <a:r>
              <a:rPr lang="ru-RU" dirty="0" err="1"/>
              <a:t>коворкинг</a:t>
            </a:r>
            <a:r>
              <a:rPr lang="ru-RU" dirty="0"/>
              <a:t>-пространств будут проводиться мероприятия различной тематической направленности, в том числе мастер-классы, образовательные программы, семинары, встречи с интересными людьми, которые помогут молодежи города совершенствовать свои навыки, находить единомышленников, обмениваться опытом, получать новые знания, реализовывать свои таланты – развиваться, расти.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78" y="2698729"/>
            <a:ext cx="5337762" cy="3639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" t="19780" r="51885" b="42250"/>
          <a:stretch/>
        </p:blipFill>
        <p:spPr>
          <a:xfrm>
            <a:off x="5726876" y="2698730"/>
            <a:ext cx="6070933" cy="36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580" y="881982"/>
            <a:ext cx="10327775" cy="251436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326" y="2356602"/>
            <a:ext cx="5501978" cy="39114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28" y="495456"/>
            <a:ext cx="11174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Одно из пространств, так называемое «деловое пространство», планируется создать для проведения круглых столов, семинаров, лекториев, мастер-классов. Это будет место для обучения, обсуждения и разработки социальных проектов, будущих мероприятий и событий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4" name="AutoShape 2" descr="PHOTO-2024-12-12-17-14-12.jpg"/>
          <p:cNvSpPr>
            <a:spLocks noChangeAspect="1" noChangeArrowheads="1"/>
          </p:cNvSpPr>
          <p:nvPr/>
        </p:nvSpPr>
        <p:spPr bwMode="auto">
          <a:xfrm>
            <a:off x="155574" y="-144463"/>
            <a:ext cx="1590929" cy="159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27" y="2356602"/>
            <a:ext cx="5171323" cy="39114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0506" y="1550685"/>
            <a:ext cx="472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 реализации: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9086" y="1550685"/>
            <a:ext cx="472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После реализации: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30" y="0"/>
            <a:ext cx="10293531" cy="1281573"/>
          </a:xfrm>
        </p:spPr>
        <p:txBody>
          <a:bodyPr>
            <a:normAutofit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495725"/>
            <a:ext cx="5906517" cy="406052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5130" y="304801"/>
            <a:ext cx="116079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Второе пространство - площадка для свободного общения, место для добрых встреч и разговоров по душам, просмотров и обсуждения видеофильмов. Его планируется оснастить комфортной мебелью, чайной зоной.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этой площадке возможна реализация таких проектов, как «Встретимся в центре», «Диалоги с Героями», «Живое слово», неформальные </a:t>
            </a:r>
            <a:r>
              <a:rPr lang="ru-RU" dirty="0" smtClean="0"/>
              <a:t>встречи молодёжи и других проектов.</a:t>
            </a:r>
            <a:endParaRPr lang="ru-RU" dirty="0"/>
          </a:p>
        </p:txBody>
      </p:sp>
      <p:sp>
        <p:nvSpPr>
          <p:cNvPr id="3" name="AutoShape 2" descr="PHOTO-2024-12-12-17-14-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83" y="2898649"/>
            <a:ext cx="4989449" cy="30971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7651" y="2086930"/>
            <a:ext cx="472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 реализации: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13000" y="2086930"/>
            <a:ext cx="472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После реализации: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979" y="474997"/>
            <a:ext cx="3928141" cy="6680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 по реализации Проекта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709" y="1338804"/>
            <a:ext cx="5149660" cy="1636776"/>
          </a:xfrm>
        </p:spPr>
        <p:txBody>
          <a:bodyPr>
            <a:noAutofit/>
          </a:bodyPr>
          <a:lstStyle/>
          <a:p>
            <a:pPr marL="3365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937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материально-технической базы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50800" algn="ctr">
              <a:spcAft>
                <a:spcPts val="0"/>
              </a:spcAft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закупка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установка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материалов</a:t>
            </a: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бытовой техники для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создания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03720" y="392124"/>
            <a:ext cx="34655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58612" y="1143000"/>
            <a:ext cx="59725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мероприятий различного уровня для совершенствования навыков находить единомышленников, обмениваться опытом, получать новые знания, реализовывать свои таланты, развиваться, общаться, расти;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 и эффективности досуга молодых жителей нашего города, привлечение молодёжи из подъездов в уютное молодёжное пространство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55338" y="4132421"/>
            <a:ext cx="1057583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оборудовать два современных </a:t>
            </a:r>
            <a:r>
              <a:rPr lang="ru-RU" sz="19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коворкинг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пространства: для «делового» и для свободного общения;</a:t>
            </a:r>
          </a:p>
          <a:p>
            <a:pPr algn="just"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создать условия для работы как в команде, так и в индивидуальной деятельности; </a:t>
            </a:r>
          </a:p>
          <a:p>
            <a:pPr marL="14605" algn="just"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 обеспечить безопасные и комфортные условия для проведения досуга молодежи;</a:t>
            </a:r>
          </a:p>
          <a:p>
            <a:pPr algn="just"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привлечь организованную и неорганизованную молодёжь, для участия в мероприятиях и живого общения;</a:t>
            </a:r>
          </a:p>
          <a:p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предоставить молодёжи города возможность самостоятельно организовывать и проводить творческие, тематические мероприятия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4715" y="3574435"/>
            <a:ext cx="31297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ПРОЕКТА: 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4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9167" y="446270"/>
            <a:ext cx="68257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ПРОЕКТА: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9279" y="1920680"/>
            <a:ext cx="50700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реализации – 31.12.2025 год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95782" y="1920680"/>
            <a:ext cx="51462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 прямых 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благополучателей (человек) - 745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39279" y="2847567"/>
            <a:ext cx="46363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 принявших участие в опросе</a:t>
            </a:r>
            <a:r>
              <a:rPr lang="en-US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</a:t>
            </a:r>
            <a:r>
              <a:rPr lang="en-US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- 232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42799" y="3895778"/>
            <a:ext cx="579944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Общая стоимость инициативного 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</a:t>
            </a:r>
          </a:p>
          <a:p>
            <a:endParaRPr lang="ru-RU" sz="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1 697,8 </a:t>
            </a:r>
            <a:r>
              <a:rPr lang="ru-RU" sz="2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тыс.рублей</a:t>
            </a:r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95782" y="2847567"/>
            <a:ext cx="46525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лиц, вовлеченных в реализацию проекта, человек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110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008670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94183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32852" y="1627632"/>
            <a:ext cx="10279444" cy="3163824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и оборудовано два современных молодежных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коворкинг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пространства: </a:t>
            </a:r>
            <a:endParaRPr lang="en-US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«делового» и для свободного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219810797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10241</TotalTime>
  <Words>422</Words>
  <Application>Microsoft Office PowerPoint</Application>
  <PresentationFormat>Широкоэкранный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Сектор</vt:lpstr>
      <vt:lpstr>Коворкинг пространства «Твоё место»</vt:lpstr>
      <vt:lpstr> </vt:lpstr>
      <vt:lpstr> </vt:lpstr>
      <vt:lpstr> </vt:lpstr>
      <vt:lpstr>Мероприятия по реализации Проекта:</vt:lpstr>
      <vt:lpstr>Презентация PowerPoint</vt:lpstr>
      <vt:lpstr>Ожидаемый результат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НАДУВНОЙ КОМПЛЕКС «ПАТРИОТ»</dc:title>
  <dc:creator>Светлана И. Мурадян</dc:creator>
  <cp:lastModifiedBy>Байракова Чакар Мамахановна</cp:lastModifiedBy>
  <cp:revision>40</cp:revision>
  <dcterms:created xsi:type="dcterms:W3CDTF">2024-07-22T06:15:22Z</dcterms:created>
  <dcterms:modified xsi:type="dcterms:W3CDTF">2024-12-12T12:27:30Z</dcterms:modified>
</cp:coreProperties>
</file>