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71" r:id="rId3"/>
    <p:sldId id="272" r:id="rId4"/>
    <p:sldId id="276" r:id="rId5"/>
    <p:sldId id="273" r:id="rId6"/>
    <p:sldId id="274" r:id="rId7"/>
    <p:sldId id="278" r:id="rId8"/>
    <p:sldId id="265" r:id="rId9"/>
    <p:sldId id="281" r:id="rId10"/>
    <p:sldId id="27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CED8"/>
    <a:srgbClr val="A38DA3"/>
    <a:srgbClr val="336600"/>
    <a:srgbClr val="006699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62" y="3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4" Type="http://schemas.openxmlformats.org/officeDocument/2006/relationships/image" Target="../media/image11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image" Target="../media/image8.jpg"/><Relationship Id="rId4" Type="http://schemas.openxmlformats.org/officeDocument/2006/relationships/image" Target="../media/image11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18865C-31C2-45FC-A1FE-E035E0EA4059}" type="doc">
      <dgm:prSet loTypeId="urn:microsoft.com/office/officeart/2008/layout/CaptionedPictures" loCatId="picture" qsTypeId="urn:microsoft.com/office/officeart/2005/8/quickstyle/simple1" qsCatId="simple" csTypeId="urn:microsoft.com/office/officeart/2005/8/colors/accent1_2" csCatId="accent1" phldr="1"/>
      <dgm:spPr/>
    </dgm:pt>
    <dgm:pt modelId="{85CD6EF2-31A1-423C-BF56-F13E1B9B0565}">
      <dgm:prSet phldrT="[Текст]"/>
      <dgm:spPr/>
      <dgm:t>
        <a:bodyPr/>
        <a:lstStyle/>
        <a:p>
          <a:r>
            <a:rPr lang="ru-RU" dirty="0" err="1" smtClean="0"/>
            <a:t>Бекшаев</a:t>
          </a:r>
          <a:r>
            <a:rPr lang="ru-RU" dirty="0" smtClean="0"/>
            <a:t> </a:t>
          </a:r>
        </a:p>
        <a:p>
          <a:r>
            <a:rPr lang="ru-RU" dirty="0" smtClean="0"/>
            <a:t>Бота </a:t>
          </a:r>
          <a:r>
            <a:rPr lang="ru-RU" dirty="0" err="1" smtClean="0"/>
            <a:t>Халелович</a:t>
          </a:r>
          <a:endParaRPr lang="ru-RU" dirty="0"/>
        </a:p>
      </dgm:t>
    </dgm:pt>
    <dgm:pt modelId="{248B5795-F305-4327-B5F9-C7F3B79F597C}" type="parTrans" cxnId="{0DB43DB4-6658-4B8E-877C-F21405E50A09}">
      <dgm:prSet/>
      <dgm:spPr/>
      <dgm:t>
        <a:bodyPr/>
        <a:lstStyle/>
        <a:p>
          <a:endParaRPr lang="ru-RU"/>
        </a:p>
      </dgm:t>
    </dgm:pt>
    <dgm:pt modelId="{8A6A72D0-33AE-4004-870F-AD5E06870525}" type="sibTrans" cxnId="{0DB43DB4-6658-4B8E-877C-F21405E50A09}">
      <dgm:prSet/>
      <dgm:spPr/>
      <dgm:t>
        <a:bodyPr/>
        <a:lstStyle/>
        <a:p>
          <a:endParaRPr lang="ru-RU"/>
        </a:p>
      </dgm:t>
    </dgm:pt>
    <dgm:pt modelId="{2F91EE8B-1117-4FA3-8AA8-C30CB7EF14CF}">
      <dgm:prSet phldrT="[Текст]"/>
      <dgm:spPr/>
      <dgm:t>
        <a:bodyPr/>
        <a:lstStyle/>
        <a:p>
          <a:r>
            <a:rPr lang="ru-RU" dirty="0" err="1" smtClean="0"/>
            <a:t>Выхрыстюк</a:t>
          </a:r>
          <a:r>
            <a:rPr lang="ru-RU" dirty="0" smtClean="0"/>
            <a:t> Алена Васильевна</a:t>
          </a:r>
          <a:endParaRPr lang="ru-RU" dirty="0"/>
        </a:p>
      </dgm:t>
    </dgm:pt>
    <dgm:pt modelId="{17ABA7DC-E4FF-4FC7-AD31-5C514D181296}" type="parTrans" cxnId="{8C322EB5-5C54-4DCA-8B62-0A440965C562}">
      <dgm:prSet/>
      <dgm:spPr/>
      <dgm:t>
        <a:bodyPr/>
        <a:lstStyle/>
        <a:p>
          <a:endParaRPr lang="ru-RU"/>
        </a:p>
      </dgm:t>
    </dgm:pt>
    <dgm:pt modelId="{76AF3509-36A1-4182-B8AB-CB6D7835149F}" type="sibTrans" cxnId="{8C322EB5-5C54-4DCA-8B62-0A440965C562}">
      <dgm:prSet/>
      <dgm:spPr/>
      <dgm:t>
        <a:bodyPr/>
        <a:lstStyle/>
        <a:p>
          <a:endParaRPr lang="ru-RU"/>
        </a:p>
      </dgm:t>
    </dgm:pt>
    <dgm:pt modelId="{6D08925D-53A4-4D5A-936E-260F25549FEB}">
      <dgm:prSet phldrT="[Текст]"/>
      <dgm:spPr/>
      <dgm:t>
        <a:bodyPr/>
        <a:lstStyle/>
        <a:p>
          <a:r>
            <a:rPr lang="ru-RU" dirty="0" smtClean="0"/>
            <a:t>Ляшенко</a:t>
          </a:r>
        </a:p>
        <a:p>
          <a:r>
            <a:rPr lang="ru-RU" dirty="0" smtClean="0"/>
            <a:t> Евгения Владимировна</a:t>
          </a:r>
          <a:endParaRPr lang="ru-RU" dirty="0"/>
        </a:p>
      </dgm:t>
    </dgm:pt>
    <dgm:pt modelId="{713FE891-A47F-4376-8020-3159884E1462}" type="parTrans" cxnId="{7182AE68-13C4-49AA-8D09-5BEE2FC37A71}">
      <dgm:prSet/>
      <dgm:spPr/>
      <dgm:t>
        <a:bodyPr/>
        <a:lstStyle/>
        <a:p>
          <a:endParaRPr lang="ru-RU"/>
        </a:p>
      </dgm:t>
    </dgm:pt>
    <dgm:pt modelId="{5738737B-4A40-4C29-BC15-6A3D1CD50298}" type="sibTrans" cxnId="{7182AE68-13C4-49AA-8D09-5BEE2FC37A71}">
      <dgm:prSet/>
      <dgm:spPr/>
      <dgm:t>
        <a:bodyPr/>
        <a:lstStyle/>
        <a:p>
          <a:endParaRPr lang="ru-RU"/>
        </a:p>
      </dgm:t>
    </dgm:pt>
    <dgm:pt modelId="{C3FBB9BC-2454-430F-BFFF-62A3C6024C8C}">
      <dgm:prSet phldrT="[Текст]"/>
      <dgm:spPr/>
      <dgm:t>
        <a:bodyPr/>
        <a:lstStyle/>
        <a:p>
          <a:r>
            <a:rPr lang="ru-RU" dirty="0" smtClean="0"/>
            <a:t>Сафонова Алиса</a:t>
          </a:r>
          <a:endParaRPr lang="ru-RU" dirty="0"/>
        </a:p>
      </dgm:t>
    </dgm:pt>
    <dgm:pt modelId="{91690567-013E-46A7-8925-AED9BD040019}" type="parTrans" cxnId="{AB92D3ED-5FEF-4EEC-A7A6-6B6DDFCFB89A}">
      <dgm:prSet/>
      <dgm:spPr/>
      <dgm:t>
        <a:bodyPr/>
        <a:lstStyle/>
        <a:p>
          <a:endParaRPr lang="ru-RU"/>
        </a:p>
      </dgm:t>
    </dgm:pt>
    <dgm:pt modelId="{C2513692-17C6-45F0-B230-AF99DAB9EC13}" type="sibTrans" cxnId="{AB92D3ED-5FEF-4EEC-A7A6-6B6DDFCFB89A}">
      <dgm:prSet/>
      <dgm:spPr/>
      <dgm:t>
        <a:bodyPr/>
        <a:lstStyle/>
        <a:p>
          <a:endParaRPr lang="ru-RU"/>
        </a:p>
      </dgm:t>
    </dgm:pt>
    <dgm:pt modelId="{B6061591-0875-4DE6-B6BD-1C76DDFC1CF5}" type="pres">
      <dgm:prSet presAssocID="{6318865C-31C2-45FC-A1FE-E035E0EA4059}" presName="Name0" presStyleCnt="0">
        <dgm:presLayoutVars>
          <dgm:chMax/>
          <dgm:chPref/>
          <dgm:dir/>
        </dgm:presLayoutVars>
      </dgm:prSet>
      <dgm:spPr/>
    </dgm:pt>
    <dgm:pt modelId="{004725C6-F3CA-4013-9254-8EC56FC6EE79}" type="pres">
      <dgm:prSet presAssocID="{85CD6EF2-31A1-423C-BF56-F13E1B9B0565}" presName="composite" presStyleCnt="0">
        <dgm:presLayoutVars>
          <dgm:chMax val="1"/>
          <dgm:chPref val="1"/>
        </dgm:presLayoutVars>
      </dgm:prSet>
      <dgm:spPr/>
    </dgm:pt>
    <dgm:pt modelId="{C6243432-3B50-4203-82BE-E42CE818DCAD}" type="pres">
      <dgm:prSet presAssocID="{85CD6EF2-31A1-423C-BF56-F13E1B9B0565}" presName="Accent" presStyleLbl="trAlignAcc1" presStyleIdx="0" presStyleCnt="4">
        <dgm:presLayoutVars>
          <dgm:chMax val="0"/>
          <dgm:chPref val="0"/>
        </dgm:presLayoutVars>
      </dgm:prSet>
      <dgm:spPr/>
    </dgm:pt>
    <dgm:pt modelId="{61117012-4A5F-49AD-B696-D9572D32ABD3}" type="pres">
      <dgm:prSet presAssocID="{85CD6EF2-31A1-423C-BF56-F13E1B9B0565}" presName="Image" presStyleLbl="alignImgPlace1" presStyleIdx="0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</dgm:spPr>
    </dgm:pt>
    <dgm:pt modelId="{BB56D29B-D32C-4607-B220-351ED38A582A}" type="pres">
      <dgm:prSet presAssocID="{85CD6EF2-31A1-423C-BF56-F13E1B9B0565}" presName="ChildComposite" presStyleCnt="0"/>
      <dgm:spPr/>
    </dgm:pt>
    <dgm:pt modelId="{D89DDD57-74DD-4929-B16A-5309AD2BC04E}" type="pres">
      <dgm:prSet presAssocID="{85CD6EF2-31A1-423C-BF56-F13E1B9B0565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A93EC3E5-313D-4F55-AC99-C1D0BC9E5F37}" type="pres">
      <dgm:prSet presAssocID="{85CD6EF2-31A1-423C-BF56-F13E1B9B0565}" presName="Parent" presStyleLbl="revTx" presStyleIdx="0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9CECA-82EC-4DF3-8C5D-0A6610250466}" type="pres">
      <dgm:prSet presAssocID="{8A6A72D0-33AE-4004-870F-AD5E06870525}" presName="sibTrans" presStyleCnt="0"/>
      <dgm:spPr/>
    </dgm:pt>
    <dgm:pt modelId="{287BB546-D3DC-4DD2-B389-BDBFD9D8F2F4}" type="pres">
      <dgm:prSet presAssocID="{2F91EE8B-1117-4FA3-8AA8-C30CB7EF14CF}" presName="composite" presStyleCnt="0">
        <dgm:presLayoutVars>
          <dgm:chMax val="1"/>
          <dgm:chPref val="1"/>
        </dgm:presLayoutVars>
      </dgm:prSet>
      <dgm:spPr/>
    </dgm:pt>
    <dgm:pt modelId="{2C13D5FA-C1B5-432C-8880-9F3B6AF7EC0F}" type="pres">
      <dgm:prSet presAssocID="{2F91EE8B-1117-4FA3-8AA8-C30CB7EF14CF}" presName="Accent" presStyleLbl="trAlignAcc1" presStyleIdx="1" presStyleCnt="4">
        <dgm:presLayoutVars>
          <dgm:chMax val="0"/>
          <dgm:chPref val="0"/>
        </dgm:presLayoutVars>
      </dgm:prSet>
      <dgm:spPr/>
    </dgm:pt>
    <dgm:pt modelId="{25E9D1FB-264A-468C-9A54-6540ED963F78}" type="pres">
      <dgm:prSet presAssocID="{2F91EE8B-1117-4FA3-8AA8-C30CB7EF14CF}" presName="Image" presStyleLbl="alignImgPlace1" presStyleIdx="1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B8857075-85A7-4384-9BB7-17B380ACDD5E}" type="pres">
      <dgm:prSet presAssocID="{2F91EE8B-1117-4FA3-8AA8-C30CB7EF14CF}" presName="ChildComposite" presStyleCnt="0"/>
      <dgm:spPr/>
    </dgm:pt>
    <dgm:pt modelId="{9037BEEE-BB97-4499-8716-5C455F74E97D}" type="pres">
      <dgm:prSet presAssocID="{2F91EE8B-1117-4FA3-8AA8-C30CB7EF14CF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2961E127-407F-432D-ADD9-0D8EE97E544D}" type="pres">
      <dgm:prSet presAssocID="{2F91EE8B-1117-4FA3-8AA8-C30CB7EF14CF}" presName="Parent" presStyleLbl="revTx" presStyleIdx="1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3CFD9-2650-450F-BFA2-50C738D3F231}" type="pres">
      <dgm:prSet presAssocID="{76AF3509-36A1-4182-B8AB-CB6D7835149F}" presName="sibTrans" presStyleCnt="0"/>
      <dgm:spPr/>
    </dgm:pt>
    <dgm:pt modelId="{1ABF7E22-7AC8-4D97-89A6-AB6411065FB7}" type="pres">
      <dgm:prSet presAssocID="{6D08925D-53A4-4D5A-936E-260F25549FEB}" presName="composite" presStyleCnt="0">
        <dgm:presLayoutVars>
          <dgm:chMax val="1"/>
          <dgm:chPref val="1"/>
        </dgm:presLayoutVars>
      </dgm:prSet>
      <dgm:spPr/>
    </dgm:pt>
    <dgm:pt modelId="{64A3D4A9-21C5-4AAC-A2BE-FAC038B105B5}" type="pres">
      <dgm:prSet presAssocID="{6D08925D-53A4-4D5A-936E-260F25549FEB}" presName="Accent" presStyleLbl="trAlignAcc1" presStyleIdx="2" presStyleCnt="4" custLinFactNeighborX="827" custLinFactNeighborY="-729">
        <dgm:presLayoutVars>
          <dgm:chMax val="0"/>
          <dgm:chPref val="0"/>
        </dgm:presLayoutVars>
      </dgm:prSet>
      <dgm:spPr/>
    </dgm:pt>
    <dgm:pt modelId="{40E5C37C-ED97-413C-9A47-B10C14609A47}" type="pres">
      <dgm:prSet presAssocID="{6D08925D-53A4-4D5A-936E-260F25549FEB}" presName="Image" presStyleLbl="alignImgPlace1" presStyleIdx="2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</dgm:spPr>
    </dgm:pt>
    <dgm:pt modelId="{8FE0D37F-D10F-410A-9044-4CCBC6E1E6BC}" type="pres">
      <dgm:prSet presAssocID="{6D08925D-53A4-4D5A-936E-260F25549FEB}" presName="ChildComposite" presStyleCnt="0"/>
      <dgm:spPr/>
    </dgm:pt>
    <dgm:pt modelId="{1BB290C0-74DD-422C-9EFF-D6E5D451B8C9}" type="pres">
      <dgm:prSet presAssocID="{6D08925D-53A4-4D5A-936E-260F25549FEB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EC9EEBBE-FFBB-44E8-BFC4-8AE53AFD9C21}" type="pres">
      <dgm:prSet presAssocID="{6D08925D-53A4-4D5A-936E-260F25549FEB}" presName="Parent" presStyleLbl="revTx" presStyleIdx="2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003601-14B8-4126-AE0D-617A6EF547BC}" type="pres">
      <dgm:prSet presAssocID="{5738737B-4A40-4C29-BC15-6A3D1CD50298}" presName="sibTrans" presStyleCnt="0"/>
      <dgm:spPr/>
    </dgm:pt>
    <dgm:pt modelId="{983D526E-097E-4A19-B870-023D974371F0}" type="pres">
      <dgm:prSet presAssocID="{C3FBB9BC-2454-430F-BFFF-62A3C6024C8C}" presName="composite" presStyleCnt="0">
        <dgm:presLayoutVars>
          <dgm:chMax val="1"/>
          <dgm:chPref val="1"/>
        </dgm:presLayoutVars>
      </dgm:prSet>
      <dgm:spPr/>
    </dgm:pt>
    <dgm:pt modelId="{2FF4CED9-7CE1-40DE-8711-FE1500B8135D}" type="pres">
      <dgm:prSet presAssocID="{C3FBB9BC-2454-430F-BFFF-62A3C6024C8C}" presName="Accent" presStyleLbl="trAlignAcc1" presStyleIdx="3" presStyleCnt="4">
        <dgm:presLayoutVars>
          <dgm:chMax val="0"/>
          <dgm:chPref val="0"/>
        </dgm:presLayoutVars>
      </dgm:prSet>
      <dgm:spPr/>
    </dgm:pt>
    <dgm:pt modelId="{D643EDEE-8F2F-48CC-BA51-BB481CC3C451}" type="pres">
      <dgm:prSet presAssocID="{C3FBB9BC-2454-430F-BFFF-62A3C6024C8C}" presName="Image" presStyleLbl="alignImgPlace1" presStyleIdx="3" presStyleCnt="4">
        <dgm:presLayoutVars>
          <dgm:chMax val="0"/>
          <dgm:chPref val="0"/>
        </dgm:presLayoutVars>
      </dgm:prSet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</dgm:pt>
    <dgm:pt modelId="{09810A00-16AE-42D4-BBDA-9AC96B5543DE}" type="pres">
      <dgm:prSet presAssocID="{C3FBB9BC-2454-430F-BFFF-62A3C6024C8C}" presName="ChildComposite" presStyleCnt="0"/>
      <dgm:spPr/>
    </dgm:pt>
    <dgm:pt modelId="{00D750FB-ED35-4B1B-B5C5-95A109AB1887}" type="pres">
      <dgm:prSet presAssocID="{C3FBB9BC-2454-430F-BFFF-62A3C6024C8C}" presName="Child" presStyleLbl="node1" presStyleIdx="0" presStyleCnt="0">
        <dgm:presLayoutVars>
          <dgm:chMax val="0"/>
          <dgm:chPref val="0"/>
          <dgm:bulletEnabled val="1"/>
        </dgm:presLayoutVars>
      </dgm:prSet>
      <dgm:spPr/>
    </dgm:pt>
    <dgm:pt modelId="{02963BC2-B9A4-4FFF-B3DD-0E1FA2D81299}" type="pres">
      <dgm:prSet presAssocID="{C3FBB9BC-2454-430F-BFFF-62A3C6024C8C}" presName="Parent" presStyleLbl="revTx" presStyleIdx="3" presStyleCnt="4">
        <dgm:presLayoutVars>
          <dgm:chMax val="1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CF0B40-99A2-44D8-B149-771E65AB0553}" type="presOf" srcId="{C3FBB9BC-2454-430F-BFFF-62A3C6024C8C}" destId="{02963BC2-B9A4-4FFF-B3DD-0E1FA2D81299}" srcOrd="0" destOrd="0" presId="urn:microsoft.com/office/officeart/2008/layout/CaptionedPictures"/>
    <dgm:cxn modelId="{8AF1627D-0416-4E3D-B649-F348763719E2}" type="presOf" srcId="{2F91EE8B-1117-4FA3-8AA8-C30CB7EF14CF}" destId="{2961E127-407F-432D-ADD9-0D8EE97E544D}" srcOrd="0" destOrd="0" presId="urn:microsoft.com/office/officeart/2008/layout/CaptionedPictures"/>
    <dgm:cxn modelId="{B2F05584-CF87-4403-8775-B54B1DAEF0AC}" type="presOf" srcId="{6318865C-31C2-45FC-A1FE-E035E0EA4059}" destId="{B6061591-0875-4DE6-B6BD-1C76DDFC1CF5}" srcOrd="0" destOrd="0" presId="urn:microsoft.com/office/officeart/2008/layout/CaptionedPictures"/>
    <dgm:cxn modelId="{7182AE68-13C4-49AA-8D09-5BEE2FC37A71}" srcId="{6318865C-31C2-45FC-A1FE-E035E0EA4059}" destId="{6D08925D-53A4-4D5A-936E-260F25549FEB}" srcOrd="2" destOrd="0" parTransId="{713FE891-A47F-4376-8020-3159884E1462}" sibTransId="{5738737B-4A40-4C29-BC15-6A3D1CD50298}"/>
    <dgm:cxn modelId="{AB92D3ED-5FEF-4EEC-A7A6-6B6DDFCFB89A}" srcId="{6318865C-31C2-45FC-A1FE-E035E0EA4059}" destId="{C3FBB9BC-2454-430F-BFFF-62A3C6024C8C}" srcOrd="3" destOrd="0" parTransId="{91690567-013E-46A7-8925-AED9BD040019}" sibTransId="{C2513692-17C6-45F0-B230-AF99DAB9EC13}"/>
    <dgm:cxn modelId="{0D9E3952-F9CA-4AC7-B402-5B19B895D65F}" type="presOf" srcId="{85CD6EF2-31A1-423C-BF56-F13E1B9B0565}" destId="{A93EC3E5-313D-4F55-AC99-C1D0BC9E5F37}" srcOrd="0" destOrd="0" presId="urn:microsoft.com/office/officeart/2008/layout/CaptionedPictures"/>
    <dgm:cxn modelId="{0DB43DB4-6658-4B8E-877C-F21405E50A09}" srcId="{6318865C-31C2-45FC-A1FE-E035E0EA4059}" destId="{85CD6EF2-31A1-423C-BF56-F13E1B9B0565}" srcOrd="0" destOrd="0" parTransId="{248B5795-F305-4327-B5F9-C7F3B79F597C}" sibTransId="{8A6A72D0-33AE-4004-870F-AD5E06870525}"/>
    <dgm:cxn modelId="{8C322EB5-5C54-4DCA-8B62-0A440965C562}" srcId="{6318865C-31C2-45FC-A1FE-E035E0EA4059}" destId="{2F91EE8B-1117-4FA3-8AA8-C30CB7EF14CF}" srcOrd="1" destOrd="0" parTransId="{17ABA7DC-E4FF-4FC7-AD31-5C514D181296}" sibTransId="{76AF3509-36A1-4182-B8AB-CB6D7835149F}"/>
    <dgm:cxn modelId="{DB6EF952-742A-4CE1-9F38-4CD23318CEC0}" type="presOf" srcId="{6D08925D-53A4-4D5A-936E-260F25549FEB}" destId="{EC9EEBBE-FFBB-44E8-BFC4-8AE53AFD9C21}" srcOrd="0" destOrd="0" presId="urn:microsoft.com/office/officeart/2008/layout/CaptionedPictures"/>
    <dgm:cxn modelId="{C071AC25-A570-4DD3-9AE2-F33D26CA3259}" type="presParOf" srcId="{B6061591-0875-4DE6-B6BD-1C76DDFC1CF5}" destId="{004725C6-F3CA-4013-9254-8EC56FC6EE79}" srcOrd="0" destOrd="0" presId="urn:microsoft.com/office/officeart/2008/layout/CaptionedPictures"/>
    <dgm:cxn modelId="{8B3ABD4D-A999-40CF-9A0E-49FD87DB834E}" type="presParOf" srcId="{004725C6-F3CA-4013-9254-8EC56FC6EE79}" destId="{C6243432-3B50-4203-82BE-E42CE818DCAD}" srcOrd="0" destOrd="0" presId="urn:microsoft.com/office/officeart/2008/layout/CaptionedPictures"/>
    <dgm:cxn modelId="{AA230222-F83D-4098-AC5D-BA8FEEAAC9E3}" type="presParOf" srcId="{004725C6-F3CA-4013-9254-8EC56FC6EE79}" destId="{61117012-4A5F-49AD-B696-D9572D32ABD3}" srcOrd="1" destOrd="0" presId="urn:microsoft.com/office/officeart/2008/layout/CaptionedPictures"/>
    <dgm:cxn modelId="{6D3A2419-102A-46D3-8950-B32DB4A69D53}" type="presParOf" srcId="{004725C6-F3CA-4013-9254-8EC56FC6EE79}" destId="{BB56D29B-D32C-4607-B220-351ED38A582A}" srcOrd="2" destOrd="0" presId="urn:microsoft.com/office/officeart/2008/layout/CaptionedPictures"/>
    <dgm:cxn modelId="{11AFC188-ECCE-42EB-BD79-8412CB0450D8}" type="presParOf" srcId="{BB56D29B-D32C-4607-B220-351ED38A582A}" destId="{D89DDD57-74DD-4929-B16A-5309AD2BC04E}" srcOrd="0" destOrd="0" presId="urn:microsoft.com/office/officeart/2008/layout/CaptionedPictures"/>
    <dgm:cxn modelId="{114B13D7-E20F-4C01-AC7B-1FFF47977DAA}" type="presParOf" srcId="{BB56D29B-D32C-4607-B220-351ED38A582A}" destId="{A93EC3E5-313D-4F55-AC99-C1D0BC9E5F37}" srcOrd="1" destOrd="0" presId="urn:microsoft.com/office/officeart/2008/layout/CaptionedPictures"/>
    <dgm:cxn modelId="{7993B53E-6EC7-4ED8-AD08-0E80CAFF412D}" type="presParOf" srcId="{B6061591-0875-4DE6-B6BD-1C76DDFC1CF5}" destId="{FFB9CECA-82EC-4DF3-8C5D-0A6610250466}" srcOrd="1" destOrd="0" presId="urn:microsoft.com/office/officeart/2008/layout/CaptionedPictures"/>
    <dgm:cxn modelId="{94CCC388-0898-4B1A-B3FC-C71F8082648F}" type="presParOf" srcId="{B6061591-0875-4DE6-B6BD-1C76DDFC1CF5}" destId="{287BB546-D3DC-4DD2-B389-BDBFD9D8F2F4}" srcOrd="2" destOrd="0" presId="urn:microsoft.com/office/officeart/2008/layout/CaptionedPictures"/>
    <dgm:cxn modelId="{2BFA5DAE-A843-4220-9820-B7C820893CE7}" type="presParOf" srcId="{287BB546-D3DC-4DD2-B389-BDBFD9D8F2F4}" destId="{2C13D5FA-C1B5-432C-8880-9F3B6AF7EC0F}" srcOrd="0" destOrd="0" presId="urn:microsoft.com/office/officeart/2008/layout/CaptionedPictures"/>
    <dgm:cxn modelId="{009A51CD-35B8-412A-BB4D-CCB6A1FE06DF}" type="presParOf" srcId="{287BB546-D3DC-4DD2-B389-BDBFD9D8F2F4}" destId="{25E9D1FB-264A-468C-9A54-6540ED963F78}" srcOrd="1" destOrd="0" presId="urn:microsoft.com/office/officeart/2008/layout/CaptionedPictures"/>
    <dgm:cxn modelId="{26AD7AD0-CBE0-471A-9B25-A679221714F9}" type="presParOf" srcId="{287BB546-D3DC-4DD2-B389-BDBFD9D8F2F4}" destId="{B8857075-85A7-4384-9BB7-17B380ACDD5E}" srcOrd="2" destOrd="0" presId="urn:microsoft.com/office/officeart/2008/layout/CaptionedPictures"/>
    <dgm:cxn modelId="{D4A6D4F9-01A3-49F6-A63C-E5765F4E37DC}" type="presParOf" srcId="{B8857075-85A7-4384-9BB7-17B380ACDD5E}" destId="{9037BEEE-BB97-4499-8716-5C455F74E97D}" srcOrd="0" destOrd="0" presId="urn:microsoft.com/office/officeart/2008/layout/CaptionedPictures"/>
    <dgm:cxn modelId="{BB6C6BAE-D1EA-4BCB-8135-00F2C993D364}" type="presParOf" srcId="{B8857075-85A7-4384-9BB7-17B380ACDD5E}" destId="{2961E127-407F-432D-ADD9-0D8EE97E544D}" srcOrd="1" destOrd="0" presId="urn:microsoft.com/office/officeart/2008/layout/CaptionedPictures"/>
    <dgm:cxn modelId="{8F32F24A-0CE6-4648-BCD3-B57F9C85B76A}" type="presParOf" srcId="{B6061591-0875-4DE6-B6BD-1C76DDFC1CF5}" destId="{7143CFD9-2650-450F-BFA2-50C738D3F231}" srcOrd="3" destOrd="0" presId="urn:microsoft.com/office/officeart/2008/layout/CaptionedPictures"/>
    <dgm:cxn modelId="{3DB3BF8D-7E6E-40D5-AE02-9E67CE74B6B7}" type="presParOf" srcId="{B6061591-0875-4DE6-B6BD-1C76DDFC1CF5}" destId="{1ABF7E22-7AC8-4D97-89A6-AB6411065FB7}" srcOrd="4" destOrd="0" presId="urn:microsoft.com/office/officeart/2008/layout/CaptionedPictures"/>
    <dgm:cxn modelId="{1A6164AE-F111-405E-B965-227A6F2B5D71}" type="presParOf" srcId="{1ABF7E22-7AC8-4D97-89A6-AB6411065FB7}" destId="{64A3D4A9-21C5-4AAC-A2BE-FAC038B105B5}" srcOrd="0" destOrd="0" presId="urn:microsoft.com/office/officeart/2008/layout/CaptionedPictures"/>
    <dgm:cxn modelId="{909F040F-6538-4605-868B-4B4B8AAD1E94}" type="presParOf" srcId="{1ABF7E22-7AC8-4D97-89A6-AB6411065FB7}" destId="{40E5C37C-ED97-413C-9A47-B10C14609A47}" srcOrd="1" destOrd="0" presId="urn:microsoft.com/office/officeart/2008/layout/CaptionedPictures"/>
    <dgm:cxn modelId="{26AA65DF-69B9-47DE-8AA0-E559DCFBEA0B}" type="presParOf" srcId="{1ABF7E22-7AC8-4D97-89A6-AB6411065FB7}" destId="{8FE0D37F-D10F-410A-9044-4CCBC6E1E6BC}" srcOrd="2" destOrd="0" presId="urn:microsoft.com/office/officeart/2008/layout/CaptionedPictures"/>
    <dgm:cxn modelId="{08E65522-8A41-41B4-951A-32C951EB8F99}" type="presParOf" srcId="{8FE0D37F-D10F-410A-9044-4CCBC6E1E6BC}" destId="{1BB290C0-74DD-422C-9EFF-D6E5D451B8C9}" srcOrd="0" destOrd="0" presId="urn:microsoft.com/office/officeart/2008/layout/CaptionedPictures"/>
    <dgm:cxn modelId="{FFA43805-66E1-48E1-AB45-97F9C5FC35EA}" type="presParOf" srcId="{8FE0D37F-D10F-410A-9044-4CCBC6E1E6BC}" destId="{EC9EEBBE-FFBB-44E8-BFC4-8AE53AFD9C21}" srcOrd="1" destOrd="0" presId="urn:microsoft.com/office/officeart/2008/layout/CaptionedPictures"/>
    <dgm:cxn modelId="{29396F41-279A-4497-8660-633DEBC3370D}" type="presParOf" srcId="{B6061591-0875-4DE6-B6BD-1C76DDFC1CF5}" destId="{00003601-14B8-4126-AE0D-617A6EF547BC}" srcOrd="5" destOrd="0" presId="urn:microsoft.com/office/officeart/2008/layout/CaptionedPictures"/>
    <dgm:cxn modelId="{29D8312A-55CA-46BE-9A2B-177534A21242}" type="presParOf" srcId="{B6061591-0875-4DE6-B6BD-1C76DDFC1CF5}" destId="{983D526E-097E-4A19-B870-023D974371F0}" srcOrd="6" destOrd="0" presId="urn:microsoft.com/office/officeart/2008/layout/CaptionedPictures"/>
    <dgm:cxn modelId="{89B9BB24-F621-44D0-AFB2-42B839557F93}" type="presParOf" srcId="{983D526E-097E-4A19-B870-023D974371F0}" destId="{2FF4CED9-7CE1-40DE-8711-FE1500B8135D}" srcOrd="0" destOrd="0" presId="urn:microsoft.com/office/officeart/2008/layout/CaptionedPictures"/>
    <dgm:cxn modelId="{FBB1C83B-E8DD-4F2C-914E-FC8F8F9E9A0B}" type="presParOf" srcId="{983D526E-097E-4A19-B870-023D974371F0}" destId="{D643EDEE-8F2F-48CC-BA51-BB481CC3C451}" srcOrd="1" destOrd="0" presId="urn:microsoft.com/office/officeart/2008/layout/CaptionedPictures"/>
    <dgm:cxn modelId="{C96BB828-3F7D-4788-A115-8E070DD26A74}" type="presParOf" srcId="{983D526E-097E-4A19-B870-023D974371F0}" destId="{09810A00-16AE-42D4-BBDA-9AC96B5543DE}" srcOrd="2" destOrd="0" presId="urn:microsoft.com/office/officeart/2008/layout/CaptionedPictures"/>
    <dgm:cxn modelId="{4397C1A5-1AD3-4B99-BE9A-6DD9B45A9119}" type="presParOf" srcId="{09810A00-16AE-42D4-BBDA-9AC96B5543DE}" destId="{00D750FB-ED35-4B1B-B5C5-95A109AB1887}" srcOrd="0" destOrd="0" presId="urn:microsoft.com/office/officeart/2008/layout/CaptionedPictures"/>
    <dgm:cxn modelId="{98A1E543-68B3-4399-8163-AA90FA2EB858}" type="presParOf" srcId="{09810A00-16AE-42D4-BBDA-9AC96B5543DE}" destId="{02963BC2-B9A4-4FFF-B3DD-0E1FA2D81299}" srcOrd="1" destOrd="0" presId="urn:microsoft.com/office/officeart/2008/layout/CaptionedPicture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C769F3-20D8-46E7-8BFF-6F7E3B1BA240}" type="doc">
      <dgm:prSet loTypeId="urn:microsoft.com/office/officeart/2005/8/layout/h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CD161B6-7293-4245-A94A-B40877170731}">
      <dgm:prSet phldrT="[Текст]"/>
      <dgm:spPr/>
      <dgm:t>
        <a:bodyPr/>
        <a:lstStyle/>
        <a:p>
          <a:r>
            <a:rPr lang="ru-RU" dirty="0" smtClean="0"/>
            <a:t>Цели:</a:t>
          </a:r>
          <a:endParaRPr lang="ru-RU" dirty="0"/>
        </a:p>
      </dgm:t>
    </dgm:pt>
    <dgm:pt modelId="{3F9494AD-228E-41EC-9800-1E1AC0CE0F4F}" type="parTrans" cxnId="{06127873-AE72-45BD-84FB-35A46114FE55}">
      <dgm:prSet/>
      <dgm:spPr/>
      <dgm:t>
        <a:bodyPr/>
        <a:lstStyle/>
        <a:p>
          <a:endParaRPr lang="ru-RU"/>
        </a:p>
      </dgm:t>
    </dgm:pt>
    <dgm:pt modelId="{5D8D3CD6-70FF-4804-A0E5-613E5FD2B4EA}" type="sibTrans" cxnId="{06127873-AE72-45BD-84FB-35A46114FE55}">
      <dgm:prSet/>
      <dgm:spPr/>
      <dgm:t>
        <a:bodyPr/>
        <a:lstStyle/>
        <a:p>
          <a:endParaRPr lang="ru-RU"/>
        </a:p>
      </dgm:t>
    </dgm:pt>
    <dgm:pt modelId="{C010105A-EAB6-4D4B-AA8F-2C2483ADBCDA}">
      <dgm:prSet phldrT="[Текст]"/>
      <dgm:spPr/>
      <dgm:t>
        <a:bodyPr/>
        <a:lstStyle/>
        <a:p>
          <a:r>
            <a:rPr lang="ru-RU" dirty="0" smtClean="0"/>
            <a:t>развитие спортивной инфраструктуры в левобережной части города;</a:t>
          </a:r>
          <a:endParaRPr lang="ru-RU" dirty="0"/>
        </a:p>
      </dgm:t>
    </dgm:pt>
    <dgm:pt modelId="{1961E64E-5E30-4ADF-9DE0-D561D9E0F3D6}" type="parTrans" cxnId="{4D1EC8B9-8D38-4105-96CE-167F9FB6BEF7}">
      <dgm:prSet/>
      <dgm:spPr/>
      <dgm:t>
        <a:bodyPr/>
        <a:lstStyle/>
        <a:p>
          <a:endParaRPr lang="ru-RU"/>
        </a:p>
      </dgm:t>
    </dgm:pt>
    <dgm:pt modelId="{A8218057-8D29-4824-AEDA-B35074B82A00}" type="sibTrans" cxnId="{4D1EC8B9-8D38-4105-96CE-167F9FB6BEF7}">
      <dgm:prSet/>
      <dgm:spPr/>
      <dgm:t>
        <a:bodyPr/>
        <a:lstStyle/>
        <a:p>
          <a:endParaRPr lang="ru-RU"/>
        </a:p>
      </dgm:t>
    </dgm:pt>
    <dgm:pt modelId="{0021118C-FDE9-4F3A-813A-DF2DC444370A}">
      <dgm:prSet phldrT="[Текст]"/>
      <dgm:spPr/>
      <dgm:t>
        <a:bodyPr/>
        <a:lstStyle/>
        <a:p>
          <a:r>
            <a:rPr lang="ru-RU" dirty="0" smtClean="0"/>
            <a:t>Задачи: </a:t>
          </a:r>
          <a:endParaRPr lang="ru-RU" dirty="0"/>
        </a:p>
      </dgm:t>
    </dgm:pt>
    <dgm:pt modelId="{835314F4-B0C4-4CFA-8210-3AFD7AE39888}" type="parTrans" cxnId="{5E8A7748-FE30-41C4-8758-FDF7642EADDD}">
      <dgm:prSet/>
      <dgm:spPr/>
      <dgm:t>
        <a:bodyPr/>
        <a:lstStyle/>
        <a:p>
          <a:endParaRPr lang="ru-RU"/>
        </a:p>
      </dgm:t>
    </dgm:pt>
    <dgm:pt modelId="{C08E9058-CE9A-4370-9C75-73D8AF2ECB83}" type="sibTrans" cxnId="{5E8A7748-FE30-41C4-8758-FDF7642EADDD}">
      <dgm:prSet/>
      <dgm:spPr/>
      <dgm:t>
        <a:bodyPr/>
        <a:lstStyle/>
        <a:p>
          <a:endParaRPr lang="ru-RU"/>
        </a:p>
      </dgm:t>
    </dgm:pt>
    <dgm:pt modelId="{7B5CEE29-76C7-42F3-BBD4-A21218C24067}">
      <dgm:prSet phldrT="[Текст]"/>
      <dgm:spPr/>
      <dgm:t>
        <a:bodyPr/>
        <a:lstStyle/>
        <a:p>
          <a:r>
            <a:rPr lang="ru-RU" dirty="0" smtClean="0"/>
            <a:t>приобрести оборудование для обновления уличной баскетбольной площадки;</a:t>
          </a:r>
          <a:endParaRPr lang="ru-RU" dirty="0"/>
        </a:p>
      </dgm:t>
    </dgm:pt>
    <dgm:pt modelId="{F6E559F4-97C8-45F7-B55B-6FFF16232825}" type="parTrans" cxnId="{563094C4-D172-45D6-801E-20DC9E29962D}">
      <dgm:prSet/>
      <dgm:spPr/>
      <dgm:t>
        <a:bodyPr/>
        <a:lstStyle/>
        <a:p>
          <a:endParaRPr lang="ru-RU"/>
        </a:p>
      </dgm:t>
    </dgm:pt>
    <dgm:pt modelId="{9BB007B5-9D03-4D28-9484-9A7AE0ABAACA}" type="sibTrans" cxnId="{563094C4-D172-45D6-801E-20DC9E29962D}">
      <dgm:prSet/>
      <dgm:spPr/>
      <dgm:t>
        <a:bodyPr/>
        <a:lstStyle/>
        <a:p>
          <a:endParaRPr lang="ru-RU"/>
        </a:p>
      </dgm:t>
    </dgm:pt>
    <dgm:pt modelId="{0D64BD84-C2F1-4EB3-A50F-16CB114C9025}">
      <dgm:prSet/>
      <dgm:spPr/>
      <dgm:t>
        <a:bodyPr/>
        <a:lstStyle/>
        <a:p>
          <a:r>
            <a:rPr lang="ru-RU" dirty="0" smtClean="0"/>
            <a:t>создание безопасных и комфортных условий для занятий спортом, популяризация здорового образа жизни, семейного отдыха, проведение досуга жителей в левобережной части города;</a:t>
          </a:r>
          <a:endParaRPr lang="ru-RU" dirty="0"/>
        </a:p>
      </dgm:t>
    </dgm:pt>
    <dgm:pt modelId="{461CF481-A0A1-444E-B956-C876A459222D}" type="parTrans" cxnId="{FFD2545D-6530-43C3-812E-2F2BF08ADC8D}">
      <dgm:prSet/>
      <dgm:spPr/>
      <dgm:t>
        <a:bodyPr/>
        <a:lstStyle/>
        <a:p>
          <a:endParaRPr lang="ru-RU"/>
        </a:p>
      </dgm:t>
    </dgm:pt>
    <dgm:pt modelId="{E9EF7F35-5F52-4644-A6E7-9DA554364940}" type="sibTrans" cxnId="{FFD2545D-6530-43C3-812E-2F2BF08ADC8D}">
      <dgm:prSet/>
      <dgm:spPr/>
      <dgm:t>
        <a:bodyPr/>
        <a:lstStyle/>
        <a:p>
          <a:endParaRPr lang="ru-RU"/>
        </a:p>
      </dgm:t>
    </dgm:pt>
    <dgm:pt modelId="{DE1941D1-F68C-4428-A090-118E98091805}">
      <dgm:prSet/>
      <dgm:spPr/>
      <dgm:t>
        <a:bodyPr/>
        <a:lstStyle/>
        <a:p>
          <a:r>
            <a:rPr lang="ru-RU" smtClean="0"/>
            <a:t>повышение качества жизни людей и стимулирование их активного участия в социальной жизни; </a:t>
          </a:r>
          <a:endParaRPr lang="ru-RU" dirty="0"/>
        </a:p>
      </dgm:t>
    </dgm:pt>
    <dgm:pt modelId="{0D95CEF0-E637-451C-AFC6-D2F07A2F0B0B}" type="parTrans" cxnId="{1CB31EE9-8A72-49F5-AAD8-52C6BEFFFFB0}">
      <dgm:prSet/>
      <dgm:spPr/>
      <dgm:t>
        <a:bodyPr/>
        <a:lstStyle/>
        <a:p>
          <a:endParaRPr lang="ru-RU"/>
        </a:p>
      </dgm:t>
    </dgm:pt>
    <dgm:pt modelId="{2AFB7AE7-12F0-4BCC-97EE-09EAEE36271C}" type="sibTrans" cxnId="{1CB31EE9-8A72-49F5-AAD8-52C6BEFFFFB0}">
      <dgm:prSet/>
      <dgm:spPr/>
      <dgm:t>
        <a:bodyPr/>
        <a:lstStyle/>
        <a:p>
          <a:endParaRPr lang="ru-RU"/>
        </a:p>
      </dgm:t>
    </dgm:pt>
    <dgm:pt modelId="{ADA9DEE1-8F22-43F4-8CA4-7921F56FEE7B}">
      <dgm:prSet/>
      <dgm:spPr/>
      <dgm:t>
        <a:bodyPr/>
        <a:lstStyle/>
        <a:p>
          <a:r>
            <a:rPr lang="ru-RU" dirty="0" smtClean="0"/>
            <a:t>организация спортивных мероприятий в левобережной части города во внеурочное время и в каникулярный период для детей и молодежи.</a:t>
          </a:r>
          <a:endParaRPr lang="ru-RU" dirty="0"/>
        </a:p>
      </dgm:t>
    </dgm:pt>
    <dgm:pt modelId="{C42B47C8-1E82-4902-B7D2-0348283A8252}" type="parTrans" cxnId="{20581131-68C5-4913-BA48-F61A664336BE}">
      <dgm:prSet/>
      <dgm:spPr/>
      <dgm:t>
        <a:bodyPr/>
        <a:lstStyle/>
        <a:p>
          <a:endParaRPr lang="ru-RU"/>
        </a:p>
      </dgm:t>
    </dgm:pt>
    <dgm:pt modelId="{5AC3531D-E406-475F-894A-254959A8A36C}" type="sibTrans" cxnId="{20581131-68C5-4913-BA48-F61A664336BE}">
      <dgm:prSet/>
      <dgm:spPr/>
      <dgm:t>
        <a:bodyPr/>
        <a:lstStyle/>
        <a:p>
          <a:endParaRPr lang="ru-RU"/>
        </a:p>
      </dgm:t>
    </dgm:pt>
    <dgm:pt modelId="{5C396C5C-2A4C-45C9-B9BC-F7665BBBDA42}">
      <dgm:prSet/>
      <dgm:spPr/>
      <dgm:t>
        <a:bodyPr/>
        <a:lstStyle/>
        <a:p>
          <a:r>
            <a:rPr lang="ru-RU" dirty="0" smtClean="0"/>
            <a:t>обновить уличную баскетбольную площадку на территории МАОУ СОШ №1;</a:t>
          </a:r>
          <a:endParaRPr lang="ru-RU" dirty="0"/>
        </a:p>
      </dgm:t>
    </dgm:pt>
    <dgm:pt modelId="{C106F577-D7E4-44A1-8521-C1D7A07E46BD}" type="parTrans" cxnId="{D5E0B3C2-9B14-4A56-AE36-731E35ED802B}">
      <dgm:prSet/>
      <dgm:spPr/>
      <dgm:t>
        <a:bodyPr/>
        <a:lstStyle/>
        <a:p>
          <a:endParaRPr lang="ru-RU"/>
        </a:p>
      </dgm:t>
    </dgm:pt>
    <dgm:pt modelId="{F8749111-6676-4306-8553-561E09A262C0}" type="sibTrans" cxnId="{D5E0B3C2-9B14-4A56-AE36-731E35ED802B}">
      <dgm:prSet/>
      <dgm:spPr/>
      <dgm:t>
        <a:bodyPr/>
        <a:lstStyle/>
        <a:p>
          <a:endParaRPr lang="ru-RU"/>
        </a:p>
      </dgm:t>
    </dgm:pt>
    <dgm:pt modelId="{5708977C-DF37-4B6B-9DE3-649982FF62A3}">
      <dgm:prSet/>
      <dgm:spPr/>
      <dgm:t>
        <a:bodyPr/>
        <a:lstStyle/>
        <a:p>
          <a:r>
            <a:rPr lang="ru-RU" smtClean="0"/>
            <a:t>вовлечь молодежь и жителей города в спортивное движение;</a:t>
          </a:r>
          <a:endParaRPr lang="ru-RU"/>
        </a:p>
      </dgm:t>
    </dgm:pt>
    <dgm:pt modelId="{1D6F3C5D-4838-40B4-9D6D-73BD186AA652}" type="parTrans" cxnId="{4616C102-1804-442D-9C8A-ED0CA60E4E3A}">
      <dgm:prSet/>
      <dgm:spPr/>
      <dgm:t>
        <a:bodyPr/>
        <a:lstStyle/>
        <a:p>
          <a:endParaRPr lang="ru-RU"/>
        </a:p>
      </dgm:t>
    </dgm:pt>
    <dgm:pt modelId="{88B59F55-92F5-472F-8806-94FD00363049}" type="sibTrans" cxnId="{4616C102-1804-442D-9C8A-ED0CA60E4E3A}">
      <dgm:prSet/>
      <dgm:spPr/>
      <dgm:t>
        <a:bodyPr/>
        <a:lstStyle/>
        <a:p>
          <a:endParaRPr lang="ru-RU"/>
        </a:p>
      </dgm:t>
    </dgm:pt>
    <dgm:pt modelId="{61C7A2E4-8F02-4FF8-97D5-818DF649A853}">
      <dgm:prSet/>
      <dgm:spPr/>
      <dgm:t>
        <a:bodyPr/>
        <a:lstStyle/>
        <a:p>
          <a:r>
            <a:rPr lang="ru-RU" dirty="0" smtClean="0"/>
            <a:t>привлечь социальных партнёров, заинтересованных в развитии детского и молодежного спорта.</a:t>
          </a:r>
          <a:endParaRPr lang="ru-RU" dirty="0"/>
        </a:p>
      </dgm:t>
    </dgm:pt>
    <dgm:pt modelId="{DDC80060-4C2D-4C05-BD36-E01E609EBAD7}" type="parTrans" cxnId="{1B9FC1A7-DAF8-4A92-8BB5-35B229A766F0}">
      <dgm:prSet/>
      <dgm:spPr/>
      <dgm:t>
        <a:bodyPr/>
        <a:lstStyle/>
        <a:p>
          <a:endParaRPr lang="ru-RU"/>
        </a:p>
      </dgm:t>
    </dgm:pt>
    <dgm:pt modelId="{AE09E3E7-6078-4920-AD90-C42E858158F2}" type="sibTrans" cxnId="{1B9FC1A7-DAF8-4A92-8BB5-35B229A766F0}">
      <dgm:prSet/>
      <dgm:spPr/>
      <dgm:t>
        <a:bodyPr/>
        <a:lstStyle/>
        <a:p>
          <a:endParaRPr lang="ru-RU"/>
        </a:p>
      </dgm:t>
    </dgm:pt>
    <dgm:pt modelId="{73A748E4-7571-47C6-83A6-2F6B86471F9A}" type="pres">
      <dgm:prSet presAssocID="{A3C769F3-20D8-46E7-8BFF-6F7E3B1BA24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D2367B-5D75-416D-B1BA-C006639E7BF0}" type="pres">
      <dgm:prSet presAssocID="{BCD161B6-7293-4245-A94A-B40877170731}" presName="composite" presStyleCnt="0"/>
      <dgm:spPr/>
    </dgm:pt>
    <dgm:pt modelId="{4DC98A29-D892-4179-A737-E6092ADDCE19}" type="pres">
      <dgm:prSet presAssocID="{BCD161B6-7293-4245-A94A-B4087717073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3E0B1E-50FA-4547-8BDB-B09A08E628BC}" type="pres">
      <dgm:prSet presAssocID="{BCD161B6-7293-4245-A94A-B40877170731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E2FD88-F1AE-4533-9A75-2AFEAB8F52BE}" type="pres">
      <dgm:prSet presAssocID="{5D8D3CD6-70FF-4804-A0E5-613E5FD2B4EA}" presName="space" presStyleCnt="0"/>
      <dgm:spPr/>
    </dgm:pt>
    <dgm:pt modelId="{721EA6A0-4EAC-4786-99C4-F59717BA2B9D}" type="pres">
      <dgm:prSet presAssocID="{0021118C-FDE9-4F3A-813A-DF2DC444370A}" presName="composite" presStyleCnt="0"/>
      <dgm:spPr/>
    </dgm:pt>
    <dgm:pt modelId="{30098530-D5D5-4A23-9FA4-1C9C07EDBB8E}" type="pres">
      <dgm:prSet presAssocID="{0021118C-FDE9-4F3A-813A-DF2DC444370A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E34405-BDD7-41F7-8038-DB40F18F1AE9}" type="pres">
      <dgm:prSet presAssocID="{0021118C-FDE9-4F3A-813A-DF2DC444370A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F9B409-4198-4B49-BE5B-9781DFA78DAC}" type="presOf" srcId="{5C396C5C-2A4C-45C9-B9BC-F7665BBBDA42}" destId="{36E34405-BDD7-41F7-8038-DB40F18F1AE9}" srcOrd="0" destOrd="1" presId="urn:microsoft.com/office/officeart/2005/8/layout/hList1"/>
    <dgm:cxn modelId="{4616C102-1804-442D-9C8A-ED0CA60E4E3A}" srcId="{0021118C-FDE9-4F3A-813A-DF2DC444370A}" destId="{5708977C-DF37-4B6B-9DE3-649982FF62A3}" srcOrd="2" destOrd="0" parTransId="{1D6F3C5D-4838-40B4-9D6D-73BD186AA652}" sibTransId="{88B59F55-92F5-472F-8806-94FD00363049}"/>
    <dgm:cxn modelId="{76676EC6-6E0E-4E7A-A7CA-1420671A82E9}" type="presOf" srcId="{0D64BD84-C2F1-4EB3-A50F-16CB114C9025}" destId="{4A3E0B1E-50FA-4547-8BDB-B09A08E628BC}" srcOrd="0" destOrd="1" presId="urn:microsoft.com/office/officeart/2005/8/layout/hList1"/>
    <dgm:cxn modelId="{563094C4-D172-45D6-801E-20DC9E29962D}" srcId="{0021118C-FDE9-4F3A-813A-DF2DC444370A}" destId="{7B5CEE29-76C7-42F3-BBD4-A21218C24067}" srcOrd="0" destOrd="0" parTransId="{F6E559F4-97C8-45F7-B55B-6FFF16232825}" sibTransId="{9BB007B5-9D03-4D28-9484-9A7AE0ABAACA}"/>
    <dgm:cxn modelId="{3DF2C3DE-67ED-4E99-AEAF-8E35047D408F}" type="presOf" srcId="{A3C769F3-20D8-46E7-8BFF-6F7E3B1BA240}" destId="{73A748E4-7571-47C6-83A6-2F6B86471F9A}" srcOrd="0" destOrd="0" presId="urn:microsoft.com/office/officeart/2005/8/layout/hList1"/>
    <dgm:cxn modelId="{FFD2545D-6530-43C3-812E-2F2BF08ADC8D}" srcId="{BCD161B6-7293-4245-A94A-B40877170731}" destId="{0D64BD84-C2F1-4EB3-A50F-16CB114C9025}" srcOrd="1" destOrd="0" parTransId="{461CF481-A0A1-444E-B956-C876A459222D}" sibTransId="{E9EF7F35-5F52-4644-A6E7-9DA554364940}"/>
    <dgm:cxn modelId="{D5E0B3C2-9B14-4A56-AE36-731E35ED802B}" srcId="{0021118C-FDE9-4F3A-813A-DF2DC444370A}" destId="{5C396C5C-2A4C-45C9-B9BC-F7665BBBDA42}" srcOrd="1" destOrd="0" parTransId="{C106F577-D7E4-44A1-8521-C1D7A07E46BD}" sibTransId="{F8749111-6676-4306-8553-561E09A262C0}"/>
    <dgm:cxn modelId="{1CB31EE9-8A72-49F5-AAD8-52C6BEFFFFB0}" srcId="{BCD161B6-7293-4245-A94A-B40877170731}" destId="{DE1941D1-F68C-4428-A090-118E98091805}" srcOrd="2" destOrd="0" parTransId="{0D95CEF0-E637-451C-AFC6-D2F07A2F0B0B}" sibTransId="{2AFB7AE7-12F0-4BCC-97EE-09EAEE36271C}"/>
    <dgm:cxn modelId="{4D1EC8B9-8D38-4105-96CE-167F9FB6BEF7}" srcId="{BCD161B6-7293-4245-A94A-B40877170731}" destId="{C010105A-EAB6-4D4B-AA8F-2C2483ADBCDA}" srcOrd="0" destOrd="0" parTransId="{1961E64E-5E30-4ADF-9DE0-D561D9E0F3D6}" sibTransId="{A8218057-8D29-4824-AEDA-B35074B82A00}"/>
    <dgm:cxn modelId="{5E8A7748-FE30-41C4-8758-FDF7642EADDD}" srcId="{A3C769F3-20D8-46E7-8BFF-6F7E3B1BA240}" destId="{0021118C-FDE9-4F3A-813A-DF2DC444370A}" srcOrd="1" destOrd="0" parTransId="{835314F4-B0C4-4CFA-8210-3AFD7AE39888}" sibTransId="{C08E9058-CE9A-4370-9C75-73D8AF2ECB83}"/>
    <dgm:cxn modelId="{F7F2FA1A-2AAA-4965-9AE9-E62B556F2811}" type="presOf" srcId="{DE1941D1-F68C-4428-A090-118E98091805}" destId="{4A3E0B1E-50FA-4547-8BDB-B09A08E628BC}" srcOrd="0" destOrd="2" presId="urn:microsoft.com/office/officeart/2005/8/layout/hList1"/>
    <dgm:cxn modelId="{20581131-68C5-4913-BA48-F61A664336BE}" srcId="{BCD161B6-7293-4245-A94A-B40877170731}" destId="{ADA9DEE1-8F22-43F4-8CA4-7921F56FEE7B}" srcOrd="3" destOrd="0" parTransId="{C42B47C8-1E82-4902-B7D2-0348283A8252}" sibTransId="{5AC3531D-E406-475F-894A-254959A8A36C}"/>
    <dgm:cxn modelId="{57E15FB9-45DB-4450-A33C-685C95E9B43F}" type="presOf" srcId="{7B5CEE29-76C7-42F3-BBD4-A21218C24067}" destId="{36E34405-BDD7-41F7-8038-DB40F18F1AE9}" srcOrd="0" destOrd="0" presId="urn:microsoft.com/office/officeart/2005/8/layout/hList1"/>
    <dgm:cxn modelId="{06127873-AE72-45BD-84FB-35A46114FE55}" srcId="{A3C769F3-20D8-46E7-8BFF-6F7E3B1BA240}" destId="{BCD161B6-7293-4245-A94A-B40877170731}" srcOrd="0" destOrd="0" parTransId="{3F9494AD-228E-41EC-9800-1E1AC0CE0F4F}" sibTransId="{5D8D3CD6-70FF-4804-A0E5-613E5FD2B4EA}"/>
    <dgm:cxn modelId="{1B9FC1A7-DAF8-4A92-8BB5-35B229A766F0}" srcId="{0021118C-FDE9-4F3A-813A-DF2DC444370A}" destId="{61C7A2E4-8F02-4FF8-97D5-818DF649A853}" srcOrd="3" destOrd="0" parTransId="{DDC80060-4C2D-4C05-BD36-E01E609EBAD7}" sibTransId="{AE09E3E7-6078-4920-AD90-C42E858158F2}"/>
    <dgm:cxn modelId="{95B33D47-82D7-45A8-B3CF-43EDDA287FCF}" type="presOf" srcId="{BCD161B6-7293-4245-A94A-B40877170731}" destId="{4DC98A29-D892-4179-A737-E6092ADDCE19}" srcOrd="0" destOrd="0" presId="urn:microsoft.com/office/officeart/2005/8/layout/hList1"/>
    <dgm:cxn modelId="{B2CEF07C-6A35-4F18-8552-CDBE597D07FC}" type="presOf" srcId="{5708977C-DF37-4B6B-9DE3-649982FF62A3}" destId="{36E34405-BDD7-41F7-8038-DB40F18F1AE9}" srcOrd="0" destOrd="2" presId="urn:microsoft.com/office/officeart/2005/8/layout/hList1"/>
    <dgm:cxn modelId="{F0D17BCB-185E-4CF5-B6D4-7CEED2B8A593}" type="presOf" srcId="{0021118C-FDE9-4F3A-813A-DF2DC444370A}" destId="{30098530-D5D5-4A23-9FA4-1C9C07EDBB8E}" srcOrd="0" destOrd="0" presId="urn:microsoft.com/office/officeart/2005/8/layout/hList1"/>
    <dgm:cxn modelId="{F4273B66-2759-4D3D-AB51-3E1DA38F85A9}" type="presOf" srcId="{ADA9DEE1-8F22-43F4-8CA4-7921F56FEE7B}" destId="{4A3E0B1E-50FA-4547-8BDB-B09A08E628BC}" srcOrd="0" destOrd="3" presId="urn:microsoft.com/office/officeart/2005/8/layout/hList1"/>
    <dgm:cxn modelId="{D24D23EB-6C99-4F97-9410-0DADB1C7BA5F}" type="presOf" srcId="{61C7A2E4-8F02-4FF8-97D5-818DF649A853}" destId="{36E34405-BDD7-41F7-8038-DB40F18F1AE9}" srcOrd="0" destOrd="3" presId="urn:microsoft.com/office/officeart/2005/8/layout/hList1"/>
    <dgm:cxn modelId="{5F15DF83-21E2-4557-9724-1198FD9078BA}" type="presOf" srcId="{C010105A-EAB6-4D4B-AA8F-2C2483ADBCDA}" destId="{4A3E0B1E-50FA-4547-8BDB-B09A08E628BC}" srcOrd="0" destOrd="0" presId="urn:microsoft.com/office/officeart/2005/8/layout/hList1"/>
    <dgm:cxn modelId="{81D650BF-28B0-42B2-B4D0-1C04814B39CE}" type="presParOf" srcId="{73A748E4-7571-47C6-83A6-2F6B86471F9A}" destId="{8DD2367B-5D75-416D-B1BA-C006639E7BF0}" srcOrd="0" destOrd="0" presId="urn:microsoft.com/office/officeart/2005/8/layout/hList1"/>
    <dgm:cxn modelId="{05FADA1B-E210-466C-A163-5B35012E5C58}" type="presParOf" srcId="{8DD2367B-5D75-416D-B1BA-C006639E7BF0}" destId="{4DC98A29-D892-4179-A737-E6092ADDCE19}" srcOrd="0" destOrd="0" presId="urn:microsoft.com/office/officeart/2005/8/layout/hList1"/>
    <dgm:cxn modelId="{50F62733-4FF6-4427-87E6-A1C7632E399C}" type="presParOf" srcId="{8DD2367B-5D75-416D-B1BA-C006639E7BF0}" destId="{4A3E0B1E-50FA-4547-8BDB-B09A08E628BC}" srcOrd="1" destOrd="0" presId="urn:microsoft.com/office/officeart/2005/8/layout/hList1"/>
    <dgm:cxn modelId="{0DE5BE42-82F4-4D72-BCFD-7F42D69A22C3}" type="presParOf" srcId="{73A748E4-7571-47C6-83A6-2F6B86471F9A}" destId="{8BE2FD88-F1AE-4533-9A75-2AFEAB8F52BE}" srcOrd="1" destOrd="0" presId="urn:microsoft.com/office/officeart/2005/8/layout/hList1"/>
    <dgm:cxn modelId="{96818A89-CDFC-4FE5-A3D5-9C1B790F2C59}" type="presParOf" srcId="{73A748E4-7571-47C6-83A6-2F6B86471F9A}" destId="{721EA6A0-4EAC-4786-99C4-F59717BA2B9D}" srcOrd="2" destOrd="0" presId="urn:microsoft.com/office/officeart/2005/8/layout/hList1"/>
    <dgm:cxn modelId="{E9CB08B6-C253-4D09-ACE8-86DA6C69BF8E}" type="presParOf" srcId="{721EA6A0-4EAC-4786-99C4-F59717BA2B9D}" destId="{30098530-D5D5-4A23-9FA4-1C9C07EDBB8E}" srcOrd="0" destOrd="0" presId="urn:microsoft.com/office/officeart/2005/8/layout/hList1"/>
    <dgm:cxn modelId="{68437176-A966-4382-A58F-2AD7489131CC}" type="presParOf" srcId="{721EA6A0-4EAC-4786-99C4-F59717BA2B9D}" destId="{36E34405-BDD7-41F7-8038-DB40F18F1AE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D8416C-E762-4423-B3CD-0F00932FF571}" type="doc">
      <dgm:prSet loTypeId="urn:microsoft.com/office/officeart/2008/layout/PictureStrips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9A96654-37A6-4890-946F-5396853224B0}">
      <dgm:prSet phldrT="[Текст]" custT="1"/>
      <dgm:spPr/>
      <dgm:t>
        <a:bodyPr/>
        <a:lstStyle/>
        <a:p>
          <a:r>
            <a:rPr lang="ru-RU" sz="1400" dirty="0" smtClean="0"/>
            <a:t>Обновлена баскетбольная площадка для организации досуга, проведения соревнований, развития физкультуры и спорта в левобережной части города. ЭТО ПЕРВАЯ и единственная площадка в этой части города</a:t>
          </a:r>
          <a:endParaRPr lang="ru-RU" sz="1400" dirty="0"/>
        </a:p>
      </dgm:t>
    </dgm:pt>
    <dgm:pt modelId="{A47EB684-D7E9-4232-855C-630134C983FB}" type="parTrans" cxnId="{90449F45-F4E0-44C9-9FAB-9564A3CBDE09}">
      <dgm:prSet/>
      <dgm:spPr/>
      <dgm:t>
        <a:bodyPr/>
        <a:lstStyle/>
        <a:p>
          <a:endParaRPr lang="ru-RU" sz="1400"/>
        </a:p>
      </dgm:t>
    </dgm:pt>
    <dgm:pt modelId="{8D327867-DF9E-4906-AA64-8E73811ADDAE}" type="sibTrans" cxnId="{90449F45-F4E0-44C9-9FAB-9564A3CBDE09}">
      <dgm:prSet/>
      <dgm:spPr/>
      <dgm:t>
        <a:bodyPr/>
        <a:lstStyle/>
        <a:p>
          <a:endParaRPr lang="ru-RU" sz="1400"/>
        </a:p>
      </dgm:t>
    </dgm:pt>
    <dgm:pt modelId="{A4BE04C2-8920-40AF-821F-E87DFB41A49F}">
      <dgm:prSet phldrT="[Текст]" custT="1"/>
      <dgm:spPr/>
      <dgm:t>
        <a:bodyPr/>
        <a:lstStyle/>
        <a:p>
          <a:r>
            <a:rPr lang="ru-RU" sz="1400" dirty="0" smtClean="0"/>
            <a:t>Созданы баскетбольные команды из числа обучающихся, их родителей, спортивных семей, работников предприятий - социальных партнёров проекта. </a:t>
          </a:r>
          <a:endParaRPr lang="ru-RU" sz="1400" dirty="0"/>
        </a:p>
      </dgm:t>
    </dgm:pt>
    <dgm:pt modelId="{84CF9EF1-C2B3-4939-BC5A-BB3452742232}" type="parTrans" cxnId="{8DE26C10-5DEA-4819-A1F9-97DF4306F36B}">
      <dgm:prSet/>
      <dgm:spPr/>
      <dgm:t>
        <a:bodyPr/>
        <a:lstStyle/>
        <a:p>
          <a:endParaRPr lang="ru-RU" sz="1400"/>
        </a:p>
      </dgm:t>
    </dgm:pt>
    <dgm:pt modelId="{7CAEC64E-9935-4BEB-A312-57CF8EFCBEB8}" type="sibTrans" cxnId="{8DE26C10-5DEA-4819-A1F9-97DF4306F36B}">
      <dgm:prSet/>
      <dgm:spPr/>
      <dgm:t>
        <a:bodyPr/>
        <a:lstStyle/>
        <a:p>
          <a:endParaRPr lang="ru-RU" sz="1400"/>
        </a:p>
      </dgm:t>
    </dgm:pt>
    <dgm:pt modelId="{3A359C74-B709-4F9C-9B2E-3AF8537BE2F8}" type="pres">
      <dgm:prSet presAssocID="{73D8416C-E762-4423-B3CD-0F00932FF57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3CC9D0-40FA-4BA0-9C66-CA01BDE8C88F}" type="pres">
      <dgm:prSet presAssocID="{F9A96654-37A6-4890-946F-5396853224B0}" presName="composite" presStyleCnt="0"/>
      <dgm:spPr/>
    </dgm:pt>
    <dgm:pt modelId="{A58011CE-4807-4698-8D0E-1148C4FE2D95}" type="pres">
      <dgm:prSet presAssocID="{F9A96654-37A6-4890-946F-5396853224B0}" presName="rect1" presStyleLbl="trAlignAcc1" presStyleIdx="0" presStyleCnt="2" custScaleY="211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B0552A-98B5-4B0D-A45B-7177DB6EE978}" type="pres">
      <dgm:prSet presAssocID="{F9A96654-37A6-4890-946F-5396853224B0}" presName="rect2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21418E7-0252-4931-A887-754D93BD2ACB}" type="pres">
      <dgm:prSet presAssocID="{8D327867-DF9E-4906-AA64-8E73811ADDAE}" presName="sibTrans" presStyleCnt="0"/>
      <dgm:spPr/>
    </dgm:pt>
    <dgm:pt modelId="{DA29DE74-4FB2-43F8-BC09-A8A5C6D954C6}" type="pres">
      <dgm:prSet presAssocID="{A4BE04C2-8920-40AF-821F-E87DFB41A49F}" presName="composite" presStyleCnt="0"/>
      <dgm:spPr/>
    </dgm:pt>
    <dgm:pt modelId="{BAD72CE6-8A82-4F6F-8648-1191837C66D3}" type="pres">
      <dgm:prSet presAssocID="{A4BE04C2-8920-40AF-821F-E87DFB41A49F}" presName="rect1" presStyleLbl="trAlignAcc1" presStyleIdx="1" presStyleCnt="2" custScaleY="189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224909-4A18-4A00-860D-1CD2907330F8}" type="pres">
      <dgm:prSet presAssocID="{A4BE04C2-8920-40AF-821F-E87DFB41A49F}" presName="rect2" presStyleLbl="fgImgPlace1" presStyleIdx="1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C25540E7-848A-4388-8C78-A202993A74DD}" type="presOf" srcId="{F9A96654-37A6-4890-946F-5396853224B0}" destId="{A58011CE-4807-4698-8D0E-1148C4FE2D95}" srcOrd="0" destOrd="0" presId="urn:microsoft.com/office/officeart/2008/layout/PictureStrips"/>
    <dgm:cxn modelId="{8DE26C10-5DEA-4819-A1F9-97DF4306F36B}" srcId="{73D8416C-E762-4423-B3CD-0F00932FF571}" destId="{A4BE04C2-8920-40AF-821F-E87DFB41A49F}" srcOrd="1" destOrd="0" parTransId="{84CF9EF1-C2B3-4939-BC5A-BB3452742232}" sibTransId="{7CAEC64E-9935-4BEB-A312-57CF8EFCBEB8}"/>
    <dgm:cxn modelId="{31816E92-7921-4E92-BDA4-EEB527273DA9}" type="presOf" srcId="{73D8416C-E762-4423-B3CD-0F00932FF571}" destId="{3A359C74-B709-4F9C-9B2E-3AF8537BE2F8}" srcOrd="0" destOrd="0" presId="urn:microsoft.com/office/officeart/2008/layout/PictureStrips"/>
    <dgm:cxn modelId="{D7DF76D8-27B4-4BA2-AF96-2EB8045EB038}" type="presOf" srcId="{A4BE04C2-8920-40AF-821F-E87DFB41A49F}" destId="{BAD72CE6-8A82-4F6F-8648-1191837C66D3}" srcOrd="0" destOrd="0" presId="urn:microsoft.com/office/officeart/2008/layout/PictureStrips"/>
    <dgm:cxn modelId="{90449F45-F4E0-44C9-9FAB-9564A3CBDE09}" srcId="{73D8416C-E762-4423-B3CD-0F00932FF571}" destId="{F9A96654-37A6-4890-946F-5396853224B0}" srcOrd="0" destOrd="0" parTransId="{A47EB684-D7E9-4232-855C-630134C983FB}" sibTransId="{8D327867-DF9E-4906-AA64-8E73811ADDAE}"/>
    <dgm:cxn modelId="{DA43077A-1A0F-44E6-B1E8-E7849F7D7635}" type="presParOf" srcId="{3A359C74-B709-4F9C-9B2E-3AF8537BE2F8}" destId="{1A3CC9D0-40FA-4BA0-9C66-CA01BDE8C88F}" srcOrd="0" destOrd="0" presId="urn:microsoft.com/office/officeart/2008/layout/PictureStrips"/>
    <dgm:cxn modelId="{C4B1181B-1E26-4076-8027-A9A587B2D975}" type="presParOf" srcId="{1A3CC9D0-40FA-4BA0-9C66-CA01BDE8C88F}" destId="{A58011CE-4807-4698-8D0E-1148C4FE2D95}" srcOrd="0" destOrd="0" presId="urn:microsoft.com/office/officeart/2008/layout/PictureStrips"/>
    <dgm:cxn modelId="{0B504680-D122-43F8-8F26-BE89BB98BD51}" type="presParOf" srcId="{1A3CC9D0-40FA-4BA0-9C66-CA01BDE8C88F}" destId="{E9B0552A-98B5-4B0D-A45B-7177DB6EE978}" srcOrd="1" destOrd="0" presId="urn:microsoft.com/office/officeart/2008/layout/PictureStrips"/>
    <dgm:cxn modelId="{73026661-3813-4DE8-ACA2-1B29901E242C}" type="presParOf" srcId="{3A359C74-B709-4F9C-9B2E-3AF8537BE2F8}" destId="{721418E7-0252-4931-A887-754D93BD2ACB}" srcOrd="1" destOrd="0" presId="urn:microsoft.com/office/officeart/2008/layout/PictureStrips"/>
    <dgm:cxn modelId="{860A80A3-E6B7-46EB-AACA-7C0B372BBCA0}" type="presParOf" srcId="{3A359C74-B709-4F9C-9B2E-3AF8537BE2F8}" destId="{DA29DE74-4FB2-43F8-BC09-A8A5C6D954C6}" srcOrd="2" destOrd="0" presId="urn:microsoft.com/office/officeart/2008/layout/PictureStrips"/>
    <dgm:cxn modelId="{F7DA9B21-0F46-4B3C-93A0-A633582A0AC2}" type="presParOf" srcId="{DA29DE74-4FB2-43F8-BC09-A8A5C6D954C6}" destId="{BAD72CE6-8A82-4F6F-8648-1191837C66D3}" srcOrd="0" destOrd="0" presId="urn:microsoft.com/office/officeart/2008/layout/PictureStrips"/>
    <dgm:cxn modelId="{425319DE-C831-4178-9E3D-F037C0CD4151}" type="presParOf" srcId="{DA29DE74-4FB2-43F8-BC09-A8A5C6D954C6}" destId="{F0224909-4A18-4A00-860D-1CD2907330F8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D8416C-E762-4423-B3CD-0F00932FF571}" type="doc">
      <dgm:prSet loTypeId="urn:microsoft.com/office/officeart/2008/layout/PictureStrips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9A96654-37A6-4890-946F-5396853224B0}">
      <dgm:prSet phldrT="[Текст]" custT="1"/>
      <dgm:spPr/>
      <dgm:t>
        <a:bodyPr/>
        <a:lstStyle/>
        <a:p>
          <a:r>
            <a:rPr lang="ru-RU" sz="1600" dirty="0" smtClean="0"/>
            <a:t>Проводятся первые летние турниры по баскетболу на уличной площадке во время каникул.</a:t>
          </a:r>
          <a:endParaRPr lang="ru-RU" sz="1600" dirty="0"/>
        </a:p>
      </dgm:t>
    </dgm:pt>
    <dgm:pt modelId="{A47EB684-D7E9-4232-855C-630134C983FB}" type="parTrans" cxnId="{90449F45-F4E0-44C9-9FAB-9564A3CBDE09}">
      <dgm:prSet/>
      <dgm:spPr/>
      <dgm:t>
        <a:bodyPr/>
        <a:lstStyle/>
        <a:p>
          <a:endParaRPr lang="ru-RU" sz="1050"/>
        </a:p>
      </dgm:t>
    </dgm:pt>
    <dgm:pt modelId="{8D327867-DF9E-4906-AA64-8E73811ADDAE}" type="sibTrans" cxnId="{90449F45-F4E0-44C9-9FAB-9564A3CBDE09}">
      <dgm:prSet/>
      <dgm:spPr/>
      <dgm:t>
        <a:bodyPr/>
        <a:lstStyle/>
        <a:p>
          <a:endParaRPr lang="ru-RU" sz="1050"/>
        </a:p>
      </dgm:t>
    </dgm:pt>
    <dgm:pt modelId="{A4BE04C2-8920-40AF-821F-E87DFB41A49F}">
      <dgm:prSet phldrT="[Текст]" custT="1"/>
      <dgm:spPr/>
      <dgm:t>
        <a:bodyPr/>
        <a:lstStyle/>
        <a:p>
          <a:r>
            <a:rPr lang="ru-RU" sz="1600" dirty="0" smtClean="0"/>
            <a:t>Увеличится охват детей и молодежи, вовлеченных в спортивные мероприятия на 30%. </a:t>
          </a:r>
          <a:endParaRPr lang="ru-RU" sz="1600" dirty="0"/>
        </a:p>
      </dgm:t>
    </dgm:pt>
    <dgm:pt modelId="{84CF9EF1-C2B3-4939-BC5A-BB3452742232}" type="parTrans" cxnId="{8DE26C10-5DEA-4819-A1F9-97DF4306F36B}">
      <dgm:prSet/>
      <dgm:spPr/>
      <dgm:t>
        <a:bodyPr/>
        <a:lstStyle/>
        <a:p>
          <a:endParaRPr lang="ru-RU" sz="1050"/>
        </a:p>
      </dgm:t>
    </dgm:pt>
    <dgm:pt modelId="{7CAEC64E-9935-4BEB-A312-57CF8EFCBEB8}" type="sibTrans" cxnId="{8DE26C10-5DEA-4819-A1F9-97DF4306F36B}">
      <dgm:prSet/>
      <dgm:spPr/>
      <dgm:t>
        <a:bodyPr/>
        <a:lstStyle/>
        <a:p>
          <a:endParaRPr lang="ru-RU" sz="1050"/>
        </a:p>
      </dgm:t>
    </dgm:pt>
    <dgm:pt modelId="{3A359C74-B709-4F9C-9B2E-3AF8537BE2F8}" type="pres">
      <dgm:prSet presAssocID="{73D8416C-E762-4423-B3CD-0F00932FF57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3CC9D0-40FA-4BA0-9C66-CA01BDE8C88F}" type="pres">
      <dgm:prSet presAssocID="{F9A96654-37A6-4890-946F-5396853224B0}" presName="composite" presStyleCnt="0"/>
      <dgm:spPr/>
    </dgm:pt>
    <dgm:pt modelId="{A58011CE-4807-4698-8D0E-1148C4FE2D95}" type="pres">
      <dgm:prSet presAssocID="{F9A96654-37A6-4890-946F-5396853224B0}" presName="rect1" presStyleLbl="trAlignAcc1" presStyleIdx="0" presStyleCnt="2" custLinFactNeighborX="-580" custLinFactNeighborY="-37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B0552A-98B5-4B0D-A45B-7177DB6EE978}" type="pres">
      <dgm:prSet presAssocID="{F9A96654-37A6-4890-946F-5396853224B0}" presName="rect2" presStyleLbl="fgImgPlace1" presStyleIdx="0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21418E7-0252-4931-A887-754D93BD2ACB}" type="pres">
      <dgm:prSet presAssocID="{8D327867-DF9E-4906-AA64-8E73811ADDAE}" presName="sibTrans" presStyleCnt="0"/>
      <dgm:spPr/>
    </dgm:pt>
    <dgm:pt modelId="{DA29DE74-4FB2-43F8-BC09-A8A5C6D954C6}" type="pres">
      <dgm:prSet presAssocID="{A4BE04C2-8920-40AF-821F-E87DFB41A49F}" presName="composite" presStyleCnt="0"/>
      <dgm:spPr/>
    </dgm:pt>
    <dgm:pt modelId="{BAD72CE6-8A82-4F6F-8648-1191837C66D3}" type="pres">
      <dgm:prSet presAssocID="{A4BE04C2-8920-40AF-821F-E87DFB41A49F}" presName="rect1" presStyleLbl="tr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224909-4A18-4A00-860D-1CD2907330F8}" type="pres">
      <dgm:prSet presAssocID="{A4BE04C2-8920-40AF-821F-E87DFB41A49F}" presName="rect2" presStyleLbl="fgImgPlace1" presStyleIdx="1" presStyleCnt="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8DE26C10-5DEA-4819-A1F9-97DF4306F36B}" srcId="{73D8416C-E762-4423-B3CD-0F00932FF571}" destId="{A4BE04C2-8920-40AF-821F-E87DFB41A49F}" srcOrd="1" destOrd="0" parTransId="{84CF9EF1-C2B3-4939-BC5A-BB3452742232}" sibTransId="{7CAEC64E-9935-4BEB-A312-57CF8EFCBEB8}"/>
    <dgm:cxn modelId="{E98FC22C-5C0A-4CDD-8C0E-A258A25E8EC7}" type="presOf" srcId="{73D8416C-E762-4423-B3CD-0F00932FF571}" destId="{3A359C74-B709-4F9C-9B2E-3AF8537BE2F8}" srcOrd="0" destOrd="0" presId="urn:microsoft.com/office/officeart/2008/layout/PictureStrips"/>
    <dgm:cxn modelId="{12A14D7C-8C7A-49E7-9025-743CEB2F9BEF}" type="presOf" srcId="{A4BE04C2-8920-40AF-821F-E87DFB41A49F}" destId="{BAD72CE6-8A82-4F6F-8648-1191837C66D3}" srcOrd="0" destOrd="0" presId="urn:microsoft.com/office/officeart/2008/layout/PictureStrips"/>
    <dgm:cxn modelId="{D1B456AA-1AD5-4200-8F14-0F99BA06F843}" type="presOf" srcId="{F9A96654-37A6-4890-946F-5396853224B0}" destId="{A58011CE-4807-4698-8D0E-1148C4FE2D95}" srcOrd="0" destOrd="0" presId="urn:microsoft.com/office/officeart/2008/layout/PictureStrips"/>
    <dgm:cxn modelId="{90449F45-F4E0-44C9-9FAB-9564A3CBDE09}" srcId="{73D8416C-E762-4423-B3CD-0F00932FF571}" destId="{F9A96654-37A6-4890-946F-5396853224B0}" srcOrd="0" destOrd="0" parTransId="{A47EB684-D7E9-4232-855C-630134C983FB}" sibTransId="{8D327867-DF9E-4906-AA64-8E73811ADDAE}"/>
    <dgm:cxn modelId="{49945AC6-D5E5-4417-A794-9E03662BD99A}" type="presParOf" srcId="{3A359C74-B709-4F9C-9B2E-3AF8537BE2F8}" destId="{1A3CC9D0-40FA-4BA0-9C66-CA01BDE8C88F}" srcOrd="0" destOrd="0" presId="urn:microsoft.com/office/officeart/2008/layout/PictureStrips"/>
    <dgm:cxn modelId="{E7BAEE7F-F501-4298-B961-9F1D30FE0C91}" type="presParOf" srcId="{1A3CC9D0-40FA-4BA0-9C66-CA01BDE8C88F}" destId="{A58011CE-4807-4698-8D0E-1148C4FE2D95}" srcOrd="0" destOrd="0" presId="urn:microsoft.com/office/officeart/2008/layout/PictureStrips"/>
    <dgm:cxn modelId="{5E928EC4-D572-427C-BBFF-1B5DD7DCB4B8}" type="presParOf" srcId="{1A3CC9D0-40FA-4BA0-9C66-CA01BDE8C88F}" destId="{E9B0552A-98B5-4B0D-A45B-7177DB6EE978}" srcOrd="1" destOrd="0" presId="urn:microsoft.com/office/officeart/2008/layout/PictureStrips"/>
    <dgm:cxn modelId="{BAEF2217-149B-4238-839E-06E6189A13B6}" type="presParOf" srcId="{3A359C74-B709-4F9C-9B2E-3AF8537BE2F8}" destId="{721418E7-0252-4931-A887-754D93BD2ACB}" srcOrd="1" destOrd="0" presId="urn:microsoft.com/office/officeart/2008/layout/PictureStrips"/>
    <dgm:cxn modelId="{B0ED0798-5DD9-4CBC-AD4B-81C814DF24A3}" type="presParOf" srcId="{3A359C74-B709-4F9C-9B2E-3AF8537BE2F8}" destId="{DA29DE74-4FB2-43F8-BC09-A8A5C6D954C6}" srcOrd="2" destOrd="0" presId="urn:microsoft.com/office/officeart/2008/layout/PictureStrips"/>
    <dgm:cxn modelId="{AEDF1CC1-4B8B-41D6-9A0F-0938AFFF4A58}" type="presParOf" srcId="{DA29DE74-4FB2-43F8-BC09-A8A5C6D954C6}" destId="{BAD72CE6-8A82-4F6F-8648-1191837C66D3}" srcOrd="0" destOrd="0" presId="urn:microsoft.com/office/officeart/2008/layout/PictureStrips"/>
    <dgm:cxn modelId="{E0048919-E4EF-4D17-9168-CE8B064EE51C}" type="presParOf" srcId="{DA29DE74-4FB2-43F8-BC09-A8A5C6D954C6}" destId="{F0224909-4A18-4A00-860D-1CD2907330F8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243432-3B50-4203-82BE-E42CE818DCAD}">
      <dsp:nvSpPr>
        <dsp:cNvPr id="0" name=""/>
        <dsp:cNvSpPr/>
      </dsp:nvSpPr>
      <dsp:spPr>
        <a:xfrm>
          <a:off x="253530" y="12901"/>
          <a:ext cx="1956079" cy="230127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117012-4A5F-49AD-B696-D9572D32ABD3}">
      <dsp:nvSpPr>
        <dsp:cNvPr id="0" name=""/>
        <dsp:cNvSpPr/>
      </dsp:nvSpPr>
      <dsp:spPr>
        <a:xfrm>
          <a:off x="351334" y="104952"/>
          <a:ext cx="1760471" cy="14958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3EC3E5-313D-4F55-AC99-C1D0BC9E5F37}">
      <dsp:nvSpPr>
        <dsp:cNvPr id="0" name=""/>
        <dsp:cNvSpPr/>
      </dsp:nvSpPr>
      <dsp:spPr>
        <a:xfrm>
          <a:off x="351334" y="1600778"/>
          <a:ext cx="1760471" cy="621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/>
            <a:t>Бекшаев</a:t>
          </a:r>
          <a:r>
            <a:rPr lang="ru-RU" sz="1200" kern="1200" dirty="0" smtClean="0"/>
            <a:t>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Бота </a:t>
          </a:r>
          <a:r>
            <a:rPr lang="ru-RU" sz="1200" kern="1200" dirty="0" err="1" smtClean="0"/>
            <a:t>Халелович</a:t>
          </a:r>
          <a:endParaRPr lang="ru-RU" sz="1200" kern="1200" dirty="0"/>
        </a:p>
      </dsp:txBody>
      <dsp:txXfrm>
        <a:off x="351334" y="1600778"/>
        <a:ext cx="1760471" cy="621343"/>
      </dsp:txXfrm>
    </dsp:sp>
    <dsp:sp modelId="{2C13D5FA-C1B5-432C-8880-9F3B6AF7EC0F}">
      <dsp:nvSpPr>
        <dsp:cNvPr id="0" name=""/>
        <dsp:cNvSpPr/>
      </dsp:nvSpPr>
      <dsp:spPr>
        <a:xfrm>
          <a:off x="2430991" y="12901"/>
          <a:ext cx="1956079" cy="230127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E9D1FB-264A-468C-9A54-6540ED963F78}">
      <dsp:nvSpPr>
        <dsp:cNvPr id="0" name=""/>
        <dsp:cNvSpPr/>
      </dsp:nvSpPr>
      <dsp:spPr>
        <a:xfrm>
          <a:off x="2528795" y="104952"/>
          <a:ext cx="1760471" cy="149582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61E127-407F-432D-ADD9-0D8EE97E544D}">
      <dsp:nvSpPr>
        <dsp:cNvPr id="0" name=""/>
        <dsp:cNvSpPr/>
      </dsp:nvSpPr>
      <dsp:spPr>
        <a:xfrm>
          <a:off x="2528795" y="1600778"/>
          <a:ext cx="1760471" cy="621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/>
            <a:t>Выхрыстюк</a:t>
          </a:r>
          <a:r>
            <a:rPr lang="ru-RU" sz="1200" kern="1200" dirty="0" smtClean="0"/>
            <a:t> Алена Васильевна</a:t>
          </a:r>
          <a:endParaRPr lang="ru-RU" sz="1200" kern="1200" dirty="0"/>
        </a:p>
      </dsp:txBody>
      <dsp:txXfrm>
        <a:off x="2528795" y="1600778"/>
        <a:ext cx="1760471" cy="621343"/>
      </dsp:txXfrm>
    </dsp:sp>
    <dsp:sp modelId="{64A3D4A9-21C5-4AAC-A2BE-FAC038B105B5}">
      <dsp:nvSpPr>
        <dsp:cNvPr id="0" name=""/>
        <dsp:cNvSpPr/>
      </dsp:nvSpPr>
      <dsp:spPr>
        <a:xfrm>
          <a:off x="269707" y="2493004"/>
          <a:ext cx="1956079" cy="230127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E5C37C-ED97-413C-9A47-B10C14609A47}">
      <dsp:nvSpPr>
        <dsp:cNvPr id="0" name=""/>
        <dsp:cNvSpPr/>
      </dsp:nvSpPr>
      <dsp:spPr>
        <a:xfrm>
          <a:off x="351334" y="2601831"/>
          <a:ext cx="1760471" cy="14958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8000" b="-2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9EEBBE-FFBB-44E8-BFC4-8AE53AFD9C21}">
      <dsp:nvSpPr>
        <dsp:cNvPr id="0" name=""/>
        <dsp:cNvSpPr/>
      </dsp:nvSpPr>
      <dsp:spPr>
        <a:xfrm>
          <a:off x="351334" y="4097657"/>
          <a:ext cx="1760471" cy="621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Ляшенко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 Евгения Владимировна</a:t>
          </a:r>
          <a:endParaRPr lang="ru-RU" sz="1200" kern="1200" dirty="0"/>
        </a:p>
      </dsp:txBody>
      <dsp:txXfrm>
        <a:off x="351334" y="4097657"/>
        <a:ext cx="1760471" cy="621343"/>
      </dsp:txXfrm>
    </dsp:sp>
    <dsp:sp modelId="{2FF4CED9-7CE1-40DE-8711-FE1500B8135D}">
      <dsp:nvSpPr>
        <dsp:cNvPr id="0" name=""/>
        <dsp:cNvSpPr/>
      </dsp:nvSpPr>
      <dsp:spPr>
        <a:xfrm>
          <a:off x="2430991" y="2509780"/>
          <a:ext cx="1956079" cy="230127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43EDEE-8F2F-48CC-BA51-BB481CC3C451}">
      <dsp:nvSpPr>
        <dsp:cNvPr id="0" name=""/>
        <dsp:cNvSpPr/>
      </dsp:nvSpPr>
      <dsp:spPr>
        <a:xfrm>
          <a:off x="2528795" y="2601831"/>
          <a:ext cx="1760471" cy="149582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963BC2-B9A4-4FFF-B3DD-0E1FA2D81299}">
      <dsp:nvSpPr>
        <dsp:cNvPr id="0" name=""/>
        <dsp:cNvSpPr/>
      </dsp:nvSpPr>
      <dsp:spPr>
        <a:xfrm>
          <a:off x="2528795" y="4097657"/>
          <a:ext cx="1760471" cy="6213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Сафонова Алиса</a:t>
          </a:r>
          <a:endParaRPr lang="ru-RU" sz="1200" kern="1200" dirty="0"/>
        </a:p>
      </dsp:txBody>
      <dsp:txXfrm>
        <a:off x="2528795" y="4097657"/>
        <a:ext cx="1760471" cy="6213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C98A29-D892-4179-A737-E6092ADDCE19}">
      <dsp:nvSpPr>
        <dsp:cNvPr id="0" name=""/>
        <dsp:cNvSpPr/>
      </dsp:nvSpPr>
      <dsp:spPr>
        <a:xfrm>
          <a:off x="39" y="271278"/>
          <a:ext cx="3798093" cy="4896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Цели:</a:t>
          </a:r>
          <a:endParaRPr lang="ru-RU" sz="1700" kern="1200" dirty="0"/>
        </a:p>
      </dsp:txBody>
      <dsp:txXfrm>
        <a:off x="39" y="271278"/>
        <a:ext cx="3798093" cy="489600"/>
      </dsp:txXfrm>
    </dsp:sp>
    <dsp:sp modelId="{4A3E0B1E-50FA-4547-8BDB-B09A08E628BC}">
      <dsp:nvSpPr>
        <dsp:cNvPr id="0" name=""/>
        <dsp:cNvSpPr/>
      </dsp:nvSpPr>
      <dsp:spPr>
        <a:xfrm>
          <a:off x="39" y="760878"/>
          <a:ext cx="3798093" cy="438651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развитие спортивной инфраструктуры в левобережной части города;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создание безопасных и комфортных условий для занятий спортом, популяризация здорового образа жизни, семейного отдыха, проведение досуга жителей в левобережной части города;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повышение качества жизни людей и стимулирование их активного участия в социальной жизни; 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организация спортивных мероприятий в левобережной части города во внеурочное время и в каникулярный период для детей и молодежи.</a:t>
          </a:r>
          <a:endParaRPr lang="ru-RU" sz="1700" kern="1200" dirty="0"/>
        </a:p>
      </dsp:txBody>
      <dsp:txXfrm>
        <a:off x="39" y="760878"/>
        <a:ext cx="3798093" cy="4386510"/>
      </dsp:txXfrm>
    </dsp:sp>
    <dsp:sp modelId="{30098530-D5D5-4A23-9FA4-1C9C07EDBB8E}">
      <dsp:nvSpPr>
        <dsp:cNvPr id="0" name=""/>
        <dsp:cNvSpPr/>
      </dsp:nvSpPr>
      <dsp:spPr>
        <a:xfrm>
          <a:off x="4329866" y="271278"/>
          <a:ext cx="3798093" cy="489600"/>
        </a:xfrm>
        <a:prstGeom prst="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 w="1270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Задачи: </a:t>
          </a:r>
          <a:endParaRPr lang="ru-RU" sz="1700" kern="1200" dirty="0"/>
        </a:p>
      </dsp:txBody>
      <dsp:txXfrm>
        <a:off x="4329866" y="271278"/>
        <a:ext cx="3798093" cy="489600"/>
      </dsp:txXfrm>
    </dsp:sp>
    <dsp:sp modelId="{36E34405-BDD7-41F7-8038-DB40F18F1AE9}">
      <dsp:nvSpPr>
        <dsp:cNvPr id="0" name=""/>
        <dsp:cNvSpPr/>
      </dsp:nvSpPr>
      <dsp:spPr>
        <a:xfrm>
          <a:off x="4329866" y="760878"/>
          <a:ext cx="3798093" cy="4386510"/>
        </a:xfrm>
        <a:prstGeom prst="rect">
          <a:avLst/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приобрести оборудование для обновления уличной баскетбольной площадки;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обновить уличную баскетбольную площадку на территории МАОУ СОШ №1;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smtClean="0"/>
            <a:t>вовлечь молодежь и жителей города в спортивное движение;</a:t>
          </a:r>
          <a:endParaRPr lang="ru-RU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привлечь социальных партнёров, заинтересованных в развитии детского и молодежного спорта.</a:t>
          </a:r>
          <a:endParaRPr lang="ru-RU" sz="1700" kern="1200" dirty="0"/>
        </a:p>
      </dsp:txBody>
      <dsp:txXfrm>
        <a:off x="4329866" y="760878"/>
        <a:ext cx="3798093" cy="43865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8011CE-4807-4698-8D0E-1148C4FE2D95}">
      <dsp:nvSpPr>
        <dsp:cNvPr id="0" name=""/>
        <dsp:cNvSpPr/>
      </dsp:nvSpPr>
      <dsp:spPr>
        <a:xfrm>
          <a:off x="154998" y="337328"/>
          <a:ext cx="3675066" cy="2432285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7889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Обновлена баскетбольная площадка для организации досуга, проведения соревнований, развития физкультуры и спорта в левобережной части города. ЭТО ПЕРВАЯ и единственная площадка в этой части города</a:t>
          </a:r>
          <a:endParaRPr lang="ru-RU" sz="1400" kern="1200" dirty="0"/>
        </a:p>
      </dsp:txBody>
      <dsp:txXfrm>
        <a:off x="154998" y="337328"/>
        <a:ext cx="3675066" cy="2432285"/>
      </dsp:txXfrm>
    </dsp:sp>
    <dsp:sp modelId="{E9B0552A-98B5-4B0D-A45B-7177DB6EE978}">
      <dsp:nvSpPr>
        <dsp:cNvPr id="0" name=""/>
        <dsp:cNvSpPr/>
      </dsp:nvSpPr>
      <dsp:spPr>
        <a:xfrm>
          <a:off x="1871" y="813353"/>
          <a:ext cx="803920" cy="120588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D72CE6-8A82-4F6F-8648-1191837C66D3}">
      <dsp:nvSpPr>
        <dsp:cNvPr id="0" name=""/>
        <dsp:cNvSpPr/>
      </dsp:nvSpPr>
      <dsp:spPr>
        <a:xfrm>
          <a:off x="154998" y="2901048"/>
          <a:ext cx="3675066" cy="218029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77889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Созданы баскетбольные команды из числа обучающихся, их родителей, спортивных семей, работников предприятий - социальных партнёров проекта. </a:t>
          </a:r>
          <a:endParaRPr lang="ru-RU" sz="1400" kern="1200" dirty="0"/>
        </a:p>
      </dsp:txBody>
      <dsp:txXfrm>
        <a:off x="154998" y="2901048"/>
        <a:ext cx="3675066" cy="2180290"/>
      </dsp:txXfrm>
    </dsp:sp>
    <dsp:sp modelId="{F0224909-4A18-4A00-860D-1CD2907330F8}">
      <dsp:nvSpPr>
        <dsp:cNvPr id="0" name=""/>
        <dsp:cNvSpPr/>
      </dsp:nvSpPr>
      <dsp:spPr>
        <a:xfrm>
          <a:off x="1871" y="3251075"/>
          <a:ext cx="803920" cy="1205881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8011CE-4807-4698-8D0E-1148C4FE2D95}">
      <dsp:nvSpPr>
        <dsp:cNvPr id="0" name=""/>
        <dsp:cNvSpPr/>
      </dsp:nvSpPr>
      <dsp:spPr>
        <a:xfrm>
          <a:off x="128442" y="1057859"/>
          <a:ext cx="3581123" cy="111910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8004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Проводятся первые летние турниры по баскетболу на уличной площадке во время каникул.</a:t>
          </a:r>
          <a:endParaRPr lang="ru-RU" sz="1600" kern="1200" dirty="0"/>
        </a:p>
      </dsp:txBody>
      <dsp:txXfrm>
        <a:off x="128442" y="1057859"/>
        <a:ext cx="3581123" cy="1119101"/>
      </dsp:txXfrm>
    </dsp:sp>
    <dsp:sp modelId="{E9B0552A-98B5-4B0D-A45B-7177DB6EE978}">
      <dsp:nvSpPr>
        <dsp:cNvPr id="0" name=""/>
        <dsp:cNvSpPr/>
      </dsp:nvSpPr>
      <dsp:spPr>
        <a:xfrm>
          <a:off x="0" y="937775"/>
          <a:ext cx="783370" cy="1175056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D72CE6-8A82-4F6F-8648-1191837C66D3}">
      <dsp:nvSpPr>
        <dsp:cNvPr id="0" name=""/>
        <dsp:cNvSpPr/>
      </dsp:nvSpPr>
      <dsp:spPr>
        <a:xfrm>
          <a:off x="149213" y="2873177"/>
          <a:ext cx="3581123" cy="1119101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8004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Увеличится охват детей и молодежи, вовлеченных в спортивные мероприятия на 30%. </a:t>
          </a:r>
          <a:endParaRPr lang="ru-RU" sz="1600" kern="1200" dirty="0"/>
        </a:p>
      </dsp:txBody>
      <dsp:txXfrm>
        <a:off x="149213" y="2873177"/>
        <a:ext cx="3581123" cy="1119101"/>
      </dsp:txXfrm>
    </dsp:sp>
    <dsp:sp modelId="{F0224909-4A18-4A00-860D-1CD2907330F8}">
      <dsp:nvSpPr>
        <dsp:cNvPr id="0" name=""/>
        <dsp:cNvSpPr/>
      </dsp:nvSpPr>
      <dsp:spPr>
        <a:xfrm>
          <a:off x="0" y="2711529"/>
          <a:ext cx="783370" cy="1175056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aptionedPictures">
  <dgm:title val=""/>
  <dgm:desc val=""/>
  <dgm:catLst>
    <dgm:cat type="picture" pri="5000"/>
    <dgm:cat type="pictureconvert" pri="5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" op="equ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varLst>
          <dgm:chMax val="1"/>
          <dgm:chPref val="1"/>
        </dgm:varLst>
        <dgm:alg type="composite">
          <dgm:param type="ar" val="0.85"/>
        </dgm:alg>
        <dgm:shape xmlns:r="http://schemas.openxmlformats.org/officeDocument/2006/relationships" r:blip="">
          <dgm:adjLst/>
        </dgm:shape>
        <dgm:constrLst>
          <dgm:constr type="l" for="ch" forName="Accent" refType="w" fact="0"/>
          <dgm:constr type="t" for="ch" forName="Accent" refType="h" fact="0"/>
          <dgm:constr type="w" for="ch" forName="Accent" refType="w"/>
          <dgm:constr type="h" for="ch" forName="Accent" refType="h"/>
          <dgm:constr type="l" for="ch" forName="Image" refType="w" fact="0.05"/>
          <dgm:constr type="t" for="ch" forName="Image" refType="h" fact="0.04"/>
          <dgm:constr type="w" for="ch" forName="Image" refType="w" fact="0.9"/>
          <dgm:constr type="h" for="ch" forName="Image" refType="h" fact="0.65"/>
          <dgm:constr type="l" for="ch" forName="ChildComposite" refType="w" fact="0.05"/>
          <dgm:constr type="t" for="ch" forName="ChildComposite" refType="h" fact="0.69"/>
          <dgm:constr type="w" for="ch" forName="ChildComposite" refType="w" fact="0.9"/>
          <dgm:constr type="h" for="ch" forName="ChildComposite" refType="h" fact="0.27"/>
        </dgm:constrLst>
        <dgm:layoutNode name="Accent" styleLbl="trAlignAcc1">
          <dgm:varLst>
            <dgm:chMax val="0"/>
            <dgm:chPref val="0"/>
          </dgm:varLst>
          <dgm:alg type="sp"/>
          <dgm:shape xmlns:r="http://schemas.openxmlformats.org/officeDocument/2006/relationships" type="rect" r:blip="">
            <dgm:adjLst/>
          </dgm:shape>
          <dgm:presOf/>
        </dgm:layoutNode>
        <dgm:layoutNode name="Image" styleLbl="alignImgPlace1">
          <dgm:varLst>
            <dgm:chMax val="0"/>
            <dgm:chPref val="0"/>
          </dgm:varLst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Composite">
          <dgm:alg type="composite"/>
          <dgm:shape xmlns:r="http://schemas.openxmlformats.org/officeDocument/2006/relationships" r:blip="">
            <dgm:adjLst/>
          </dgm:shape>
          <dgm:choose name="Name4">
            <dgm:if name="Name5" axis="ch" ptType="node" func="cnt" op="gte" val="1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 fact="0.3704"/>
                <dgm:constr type="l" for="ch" forName="Child" refType="w" fact="0"/>
                <dgm:constr type="t" for="ch" forName="Child" refType="h" fact="0.3704"/>
                <dgm:constr type="w" for="ch" forName="Child" refType="w"/>
                <dgm:constr type="h" for="ch" forName="Child" refType="h" fact="0.6296"/>
              </dgm:constrLst>
            </dgm:if>
            <dgm:else name="Name6">
              <dgm:constrLst>
                <dgm:constr type="l" for="ch" forName="Parent" refType="w" fact="0"/>
                <dgm:constr type="t" for="ch" forName="Parent" refType="h" fact="0"/>
                <dgm:constr type="w" for="ch" forName="Parent" refType="w"/>
                <dgm:constr type="h" for="ch" forName="Parent" refType="h"/>
                <dgm:constr type="l" for="ch" forName="Child" refType="w" fact="0"/>
                <dgm:constr type="t" for="ch" forName="Child" refType="h" fact="0"/>
                <dgm:constr type="w" for="ch" forName="Child" refType="w" fact="0"/>
                <dgm:constr type="h" for="ch" forName="Child" refType="h" fact="0"/>
              </dgm:constrLst>
            </dgm:else>
          </dgm:choose>
          <dgm:layoutNode name="Child" styleLbl="node1">
            <dgm:varLst>
              <dgm:chMax val="0"/>
              <dgm:chPref val="0"/>
              <dgm:bulletEnabled val="1"/>
            </dgm:varLst>
            <dgm:choose name="Name7">
              <dgm:if name="Name8" axis="ch" ptType="node" func="cnt" op="gt" val="1">
                <dgm:alg type="tx">
                  <dgm:param type="parTxLTRAlign" val="l"/>
                  <dgm:param type="parTxRTLAlign" val="r"/>
                  <dgm:param type="txAnchorVert" val="mid"/>
                  <dgm:param type="txAnchorVertCh" val="mid"/>
                </dgm:alg>
              </dgm:if>
              <dgm:else name="Name9">
                <dgm:alg type="tx">
                  <dgm:param type="parTxLTRAlign" val="ctr"/>
                  <dgm:param type="parTxRTLAlign" val="ctr"/>
                  <dgm:param type="shpTxLTRAlignCh" val="l"/>
                  <dgm:param type="shpTxRTLAlignCh" val="r"/>
                  <dgm:param type="txAnchorVert" val="mid"/>
                  <dgm:param type="txAnchorVertCh" val="mid"/>
                </dgm:alg>
              </dgm:else>
            </dgm:choose>
            <dgm:choose name="Name10">
              <dgm:if name="Name11" axis="ch" ptType="node" func="cnt" op="gte" val="1">
                <dgm:shape xmlns:r="http://schemas.openxmlformats.org/officeDocument/2006/relationships" type="rect" r:blip="">
                  <dgm:adjLst/>
                </dgm:shape>
              </dgm:if>
              <dgm:else name="Name12">
                <dgm:shape xmlns:r="http://schemas.openxmlformats.org/officeDocument/2006/relationships" type="rect" r:blip="" hideGeom="1">
                  <dgm:adjLst/>
                </dgm:shape>
              </dgm:else>
            </dgm:choose>
            <dgm:choose name="Name13">
              <dgm:if name="Name14" axis="ch" ptType="node" func="cnt" op="gte" val="1">
                <dgm:presOf axis="des" ptType="node"/>
              </dgm:if>
              <dgm:else name="Name15">
                <dgm:presOf/>
              </dgm:else>
            </dgm:choose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Parent" styleLbl="revTx">
            <dgm:varLst>
              <dgm:chMax val="1"/>
              <dgm:chPref val="0"/>
              <dgm:bulletEnabled val="1"/>
            </dgm:varLst>
            <dgm:alg type="tx">
              <dgm:param type="shpTxLTRAlignCh" val="ctr"/>
              <dgm:param type="txAnchorVert" val="mid"/>
            </dgm:alg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23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49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629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41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689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487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59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761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894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932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41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12/4/2024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46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35000">
              <a:schemeClr val="accent6">
                <a:satMod val="110000"/>
                <a:lumMod val="100000"/>
                <a:shade val="100000"/>
              </a:schemeClr>
            </a:gs>
            <a:gs pos="68000">
              <a:schemeClr val="accent6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83627" y="4025227"/>
            <a:ext cx="7814726" cy="272369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/>
            </a:r>
            <a:br>
              <a:rPr lang="ru-RU" sz="4000" b="1" dirty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</a:rPr>
              <a:t>«Баскетбол </a:t>
            </a:r>
            <a:r>
              <a:rPr lang="ru-RU" sz="4800" b="1" dirty="0">
                <a:solidFill>
                  <a:schemeClr val="bg1"/>
                </a:solidFill>
              </a:rPr>
              <a:t>для всех – движение вверх</a:t>
            </a:r>
            <a:r>
              <a:rPr lang="ru-RU" sz="4800" b="1" dirty="0" smtClean="0">
                <a:solidFill>
                  <a:schemeClr val="bg1"/>
                </a:solidFill>
              </a:rPr>
              <a:t>!»</a:t>
            </a:r>
            <a:r>
              <a:rPr lang="ru-RU" sz="5400" b="1" dirty="0" smtClean="0">
                <a:solidFill>
                  <a:schemeClr val="bg1"/>
                </a:solidFill>
              </a:rPr>
              <a:t/>
            </a:r>
            <a:br>
              <a:rPr lang="ru-RU" sz="5400" b="1" dirty="0" smtClean="0">
                <a:solidFill>
                  <a:schemeClr val="bg1"/>
                </a:solidFill>
              </a:rPr>
            </a:b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46373" y="232343"/>
            <a:ext cx="4391892" cy="48463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Инициативный проект 2024 года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449458">
            <a:off x="843822" y="1139757"/>
            <a:ext cx="4589002" cy="31925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7893627" y="1521336"/>
            <a:ext cx="4391892" cy="48463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600" b="1" dirty="0" smtClean="0">
                <a:solidFill>
                  <a:schemeClr val="accent2">
                    <a:lumMod val="50000"/>
                  </a:schemeClr>
                </a:solidFill>
              </a:rPr>
              <a:t>Инициативная группа:</a:t>
            </a:r>
          </a:p>
          <a:p>
            <a:pPr marL="720725" algn="l"/>
            <a:r>
              <a:rPr lang="ru-RU" sz="5600" dirty="0"/>
              <a:t>Ляшенко Евгения Владимировна,</a:t>
            </a:r>
          </a:p>
          <a:p>
            <a:pPr marL="720725" algn="l"/>
            <a:r>
              <a:rPr lang="ru-RU" sz="5600" dirty="0" err="1" smtClean="0"/>
              <a:t>Выхрыстюк</a:t>
            </a:r>
            <a:r>
              <a:rPr lang="ru-RU" sz="5600" dirty="0" smtClean="0"/>
              <a:t> </a:t>
            </a:r>
            <a:r>
              <a:rPr lang="ru-RU" sz="5600" dirty="0"/>
              <a:t>Алена </a:t>
            </a:r>
            <a:r>
              <a:rPr lang="ru-RU" sz="5600" dirty="0" smtClean="0"/>
              <a:t>Васильевна,</a:t>
            </a:r>
          </a:p>
          <a:p>
            <a:pPr marL="720725" lvl="0" algn="l"/>
            <a:r>
              <a:rPr lang="ru-RU" sz="5600" dirty="0" smtClean="0"/>
              <a:t>Сафонова </a:t>
            </a:r>
            <a:r>
              <a:rPr lang="ru-RU" sz="5600" dirty="0" smtClean="0"/>
              <a:t>Алиса Михайловна,</a:t>
            </a:r>
            <a:endParaRPr lang="ru-RU" sz="5600" dirty="0"/>
          </a:p>
          <a:p>
            <a:pPr marL="720725" lvl="0" algn="l"/>
            <a:r>
              <a:rPr lang="ru-RU" sz="5600" dirty="0" err="1" smtClean="0"/>
              <a:t>Бекшаев</a:t>
            </a:r>
            <a:r>
              <a:rPr lang="ru-RU" sz="5600" dirty="0" smtClean="0"/>
              <a:t>  Бота </a:t>
            </a:r>
            <a:r>
              <a:rPr lang="ru-RU" sz="5600" dirty="0" err="1" smtClean="0"/>
              <a:t>Халелович</a:t>
            </a:r>
            <a:endParaRPr lang="ru-RU" sz="5600" dirty="0" smtClean="0"/>
          </a:p>
          <a:p>
            <a:pPr lvl="0"/>
            <a:endParaRPr lang="ru-RU" sz="5600" dirty="0"/>
          </a:p>
          <a:p>
            <a:endParaRPr lang="ru-RU" sz="56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2000" b="1" dirty="0">
              <a:solidFill>
                <a:schemeClr val="accent2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2247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76945" y="3553691"/>
            <a:ext cx="9227128" cy="3025126"/>
          </a:xfrm>
          <a:prstGeom prst="round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35000">
                <a:schemeClr val="accent6">
                  <a:satMod val="110000"/>
                  <a:lumMod val="100000"/>
                  <a:shade val="100000"/>
                </a:schemeClr>
              </a:gs>
              <a:gs pos="68000">
                <a:schemeClr val="accent6">
                  <a:lumMod val="50000"/>
                </a:schemeClr>
              </a:gs>
            </a:gsLst>
            <a:lin ang="5400000" scaled="0"/>
          </a:gra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4187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Если ВАМ 16+ и ВЫ активный гражданин города Когалыма, то инициаторы проекта  </a:t>
            </a:r>
            <a:br>
              <a:rPr lang="ru-RU" b="1" dirty="0">
                <a:solidFill>
                  <a:schemeClr val="accent2"/>
                </a:solidFill>
              </a:rPr>
            </a:br>
            <a:r>
              <a:rPr lang="ru-RU" b="1" dirty="0">
                <a:solidFill>
                  <a:schemeClr val="accent2"/>
                </a:solidFill>
              </a:rPr>
              <a:t>«Баскетбол для всех – движение вверх</a:t>
            </a:r>
            <a:r>
              <a:rPr lang="ru-RU" b="1" dirty="0" smtClean="0">
                <a:solidFill>
                  <a:schemeClr val="accent2"/>
                </a:solidFill>
              </a:rPr>
              <a:t>!» </a:t>
            </a:r>
            <a:r>
              <a:rPr lang="ru-RU" b="1" dirty="0">
                <a:solidFill>
                  <a:schemeClr val="accent2"/>
                </a:solidFill>
              </a:rPr>
              <a:t/>
            </a:r>
            <a:br>
              <a:rPr lang="ru-RU" b="1" dirty="0">
                <a:solidFill>
                  <a:schemeClr val="accent2"/>
                </a:solidFill>
              </a:rPr>
            </a:br>
            <a:r>
              <a:rPr lang="ru-RU" b="1" dirty="0">
                <a:solidFill>
                  <a:schemeClr val="accent2"/>
                </a:solidFill>
              </a:rPr>
              <a:t>приглашают ВАС принять участие в </a:t>
            </a:r>
            <a:r>
              <a:rPr lang="ru-RU" b="1" dirty="0" smtClean="0">
                <a:solidFill>
                  <a:schemeClr val="accent2"/>
                </a:solidFill>
              </a:rPr>
              <a:t>голосовании за  проект.</a:t>
            </a:r>
            <a:r>
              <a:rPr lang="ru-RU" b="1" dirty="0">
                <a:solidFill>
                  <a:schemeClr val="accent2"/>
                </a:solidFill>
              </a:rPr>
              <a:t/>
            </a:r>
            <a:br>
              <a:rPr lang="ru-RU" b="1" dirty="0">
                <a:solidFill>
                  <a:schemeClr val="accent2"/>
                </a:solidFill>
              </a:rPr>
            </a:b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5327" y="3820680"/>
            <a:ext cx="9490364" cy="1592984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/>
              <a:t>Заявка написана, смета составлена. Впереди еще один шаг, без которого реализация данного проекта невозможна – это ВАША поддержка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94" y="4198145"/>
            <a:ext cx="1694484" cy="2266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774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Фигура, имеющая форму буквы L 4"/>
          <p:cNvSpPr/>
          <p:nvPr/>
        </p:nvSpPr>
        <p:spPr>
          <a:xfrm>
            <a:off x="125835" y="2550252"/>
            <a:ext cx="2471965" cy="3322042"/>
          </a:xfrm>
          <a:prstGeom prst="corner">
            <a:avLst>
              <a:gd name="adj1" fmla="val 50000"/>
              <a:gd name="adj2" fmla="val 35088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2"/>
                </a:solidFill>
              </a:rPr>
              <a:t>Было так …</a:t>
            </a:r>
          </a:p>
        </p:txBody>
      </p:sp>
      <p:sp>
        <p:nvSpPr>
          <p:cNvPr id="7" name="Блок-схема: память с посл. доступом 6"/>
          <p:cNvSpPr/>
          <p:nvPr/>
        </p:nvSpPr>
        <p:spPr>
          <a:xfrm>
            <a:off x="7028629" y="516902"/>
            <a:ext cx="3304309" cy="1294333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476215" y="704740"/>
            <a:ext cx="25525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Я хочу играть в баскетбол! А где???</a:t>
            </a:r>
            <a:endParaRPr lang="ru-RU" i="1" dirty="0"/>
          </a:p>
        </p:txBody>
      </p:sp>
      <p:sp>
        <p:nvSpPr>
          <p:cNvPr id="13" name="Выноска 1 12"/>
          <p:cNvSpPr/>
          <p:nvPr/>
        </p:nvSpPr>
        <p:spPr>
          <a:xfrm>
            <a:off x="3277593" y="5482205"/>
            <a:ext cx="7597304" cy="1200150"/>
          </a:xfrm>
          <a:prstGeom prst="borderCallout1">
            <a:avLst>
              <a:gd name="adj1" fmla="val -58966"/>
              <a:gd name="adj2" fmla="val 70241"/>
              <a:gd name="adj3" fmla="val -146"/>
              <a:gd name="adj4" fmla="val 2605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 smtClean="0">
                <a:solidFill>
                  <a:srgbClr val="C00000"/>
                </a:solidFill>
              </a:rPr>
              <a:t>НО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ru-RU" sz="1600" i="1" dirty="0">
                <a:solidFill>
                  <a:schemeClr val="tx1"/>
                </a:solidFill>
              </a:rPr>
              <a:t>баскетбольная площадка не имеет специального покрытия. Поверхность покрыта асфальтом, что мешает её использовать по назначению: обувь приходит в негодность, играющие при падении получают травмы. Это делает площадку непригодной для проведения игр.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554691" y="0"/>
            <a:ext cx="637309" cy="6858000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35000">
                <a:schemeClr val="accent6">
                  <a:satMod val="110000"/>
                  <a:lumMod val="100000"/>
                  <a:shade val="100000"/>
                </a:schemeClr>
              </a:gs>
              <a:gs pos="68000">
                <a:schemeClr val="accent6">
                  <a:lumMod val="50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ьная выноска 10"/>
          <p:cNvSpPr/>
          <p:nvPr/>
        </p:nvSpPr>
        <p:spPr>
          <a:xfrm flipH="1">
            <a:off x="3062173" y="1538909"/>
            <a:ext cx="5365899" cy="3188991"/>
          </a:xfrm>
          <a:prstGeom prst="wedgeEllipseCallout">
            <a:avLst>
              <a:gd name="adj1" fmla="val -77552"/>
              <a:gd name="adj2" fmla="val -3797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i="1" dirty="0">
                <a:solidFill>
                  <a:schemeClr val="tx1"/>
                </a:solidFill>
              </a:rPr>
              <a:t>В левобережной части города Когалыма отсутствуют условия для занятий игровыми видами спорта (футбол, волейбол, баскетбол), а интерес со стороны жителей города к этим видам растет. Единственной спортивной площадкой, расположенной в левобережной части города, функционирующей с учетом требований </a:t>
            </a:r>
            <a:r>
              <a:rPr lang="ru-RU" sz="1600" i="1" dirty="0" smtClean="0">
                <a:solidFill>
                  <a:schemeClr val="tx1"/>
                </a:solidFill>
              </a:rPr>
              <a:t>антитеррористической </a:t>
            </a:r>
            <a:r>
              <a:rPr lang="ru-RU" sz="1600" i="1" dirty="0">
                <a:solidFill>
                  <a:schemeClr val="tx1"/>
                </a:solidFill>
              </a:rPr>
              <a:t>безопасности является спортивная площадка МАОУ СОШ №1. </a:t>
            </a:r>
          </a:p>
        </p:txBody>
      </p:sp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87" b="98692" l="1250" r="98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740" y="2096151"/>
            <a:ext cx="2650060" cy="354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28" y="2550252"/>
            <a:ext cx="2197872" cy="2931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49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391" y="1299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А может быть так!!!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4409" y="2759931"/>
            <a:ext cx="55245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Закупить необходимое оборудование </a:t>
            </a:r>
            <a:r>
              <a:rPr lang="ru-RU" dirty="0"/>
              <a:t>для полноценного функционирования уличной баскетбольной </a:t>
            </a:r>
            <a:r>
              <a:rPr lang="ru-RU" dirty="0" smtClean="0"/>
              <a:t>площадки. </a:t>
            </a:r>
            <a:endParaRPr lang="ru-RU" dirty="0"/>
          </a:p>
          <a:p>
            <a:r>
              <a:rPr lang="ru-RU" dirty="0"/>
              <a:t>2. </a:t>
            </a:r>
            <a:r>
              <a:rPr lang="ru-RU" dirty="0" smtClean="0"/>
              <a:t>Установить его.</a:t>
            </a:r>
            <a:endParaRPr lang="ru-RU" dirty="0"/>
          </a:p>
          <a:p>
            <a:r>
              <a:rPr lang="ru-RU" dirty="0"/>
              <a:t>3. </a:t>
            </a:r>
            <a:r>
              <a:rPr lang="ru-RU" dirty="0" smtClean="0"/>
              <a:t>Организовать баскетбольные команды </a:t>
            </a:r>
            <a:r>
              <a:rPr lang="ru-RU" dirty="0"/>
              <a:t>из числа жителей левобережной части города, их семей, обучающихся, работников предприятий </a:t>
            </a:r>
            <a:r>
              <a:rPr lang="ru-RU" dirty="0" smtClean="0"/>
              <a:t>– социальных </a:t>
            </a:r>
            <a:r>
              <a:rPr lang="ru-RU" dirty="0"/>
              <a:t>партнёров.  </a:t>
            </a:r>
          </a:p>
          <a:p>
            <a:r>
              <a:rPr lang="ru-RU" dirty="0"/>
              <a:t>4. </a:t>
            </a:r>
            <a:r>
              <a:rPr lang="ru-RU" dirty="0" smtClean="0"/>
              <a:t>Проводить дружеские матчи.</a:t>
            </a:r>
          </a:p>
          <a:p>
            <a:endParaRPr lang="ru-RU" dirty="0"/>
          </a:p>
          <a:p>
            <a:r>
              <a:rPr lang="ru-RU" dirty="0" smtClean="0"/>
              <a:t>А местом проведения игр и соревнований сделать мою любимую школу – МАОУ СОШ №1!!! </a:t>
            </a:r>
            <a:endParaRPr lang="ru-RU" dirty="0"/>
          </a:p>
        </p:txBody>
      </p:sp>
      <p:sp>
        <p:nvSpPr>
          <p:cNvPr id="8" name="Блок-схема: память с посл. доступом 7"/>
          <p:cNvSpPr/>
          <p:nvPr/>
        </p:nvSpPr>
        <p:spPr>
          <a:xfrm>
            <a:off x="667472" y="1202171"/>
            <a:ext cx="4984366" cy="1433069"/>
          </a:xfrm>
          <a:prstGeom prst="flowChartMagneticTa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32608" y="1652155"/>
            <a:ext cx="4031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Для этого нужно: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 rot="16200000">
            <a:off x="5777346" y="443343"/>
            <a:ext cx="637309" cy="12192001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35000">
                <a:schemeClr val="accent6">
                  <a:satMod val="110000"/>
                  <a:lumMod val="100000"/>
                  <a:shade val="100000"/>
                </a:schemeClr>
              </a:gs>
              <a:gs pos="68000">
                <a:schemeClr val="accent6">
                  <a:lumMod val="50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045" y="94417"/>
            <a:ext cx="5221866" cy="6081834"/>
          </a:xfrm>
        </p:spPr>
      </p:pic>
      <p:pic>
        <p:nvPicPr>
          <p:cNvPr id="12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7" b="98692" l="1250" r="98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0174" y="3946588"/>
            <a:ext cx="1421548" cy="190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1299" b="89351" l="3117" r="971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683" flipH="1">
            <a:off x="6272809" y="2651394"/>
            <a:ext cx="739526" cy="739526"/>
          </a:xfrm>
          <a:prstGeom prst="rect">
            <a:avLst/>
          </a:prstGeom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7556" b="93111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3192" y="2594821"/>
            <a:ext cx="466427" cy="46642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8711" b="97561" l="4290" r="957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072" y="2500826"/>
            <a:ext cx="829420" cy="785622"/>
          </a:xfrm>
          <a:prstGeom prst="rect">
            <a:avLst/>
          </a:prstGeom>
          <a:scene3d>
            <a:camera prst="orthographicFront">
              <a:rot lat="8400000" lon="1200000" rev="1020000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49366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</a:rPr>
              <a:t>М</a:t>
            </a:r>
            <a:r>
              <a:rPr lang="ru-RU" b="1" dirty="0" smtClean="0">
                <a:solidFill>
                  <a:schemeClr val="accent2"/>
                </a:solidFill>
              </a:rPr>
              <a:t>не нужна команда. Знакомьтесь.</a:t>
            </a:r>
            <a:endParaRPr lang="ru-RU" b="1" dirty="0">
              <a:solidFill>
                <a:schemeClr val="accent2"/>
              </a:solidFill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4757160"/>
              </p:ext>
            </p:extLst>
          </p:nvPr>
        </p:nvGraphicFramePr>
        <p:xfrm>
          <a:off x="5360566" y="1442622"/>
          <a:ext cx="4640602" cy="48239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33858" y="4266264"/>
            <a:ext cx="1694484" cy="2266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ьная выноска 4"/>
          <p:cNvSpPr/>
          <p:nvPr/>
        </p:nvSpPr>
        <p:spPr>
          <a:xfrm>
            <a:off x="561109" y="1442623"/>
            <a:ext cx="2628900" cy="241069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81100" y="1941639"/>
            <a:ext cx="2008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Кто в нее войдет??? </a:t>
            </a:r>
            <a:endParaRPr lang="ru-RU" sz="2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554691" y="0"/>
            <a:ext cx="637309" cy="6858000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35000">
                <a:schemeClr val="accent6">
                  <a:satMod val="110000"/>
                  <a:lumMod val="100000"/>
                  <a:shade val="100000"/>
                </a:schemeClr>
              </a:gs>
              <a:gs pos="68000">
                <a:schemeClr val="accent6">
                  <a:lumMod val="50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3095538" y="5838738"/>
            <a:ext cx="2256638" cy="693898"/>
          </a:xfrm>
          <a:prstGeom prst="wedgeRoundRectCallout">
            <a:avLst>
              <a:gd name="adj1" fmla="val 66900"/>
              <a:gd name="adj2" fmla="val -95874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54928" y="5964572"/>
            <a:ext cx="1921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Руководитель инициативной группы</a:t>
            </a:r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9298053" y="689296"/>
            <a:ext cx="2256638" cy="693898"/>
          </a:xfrm>
          <a:prstGeom prst="wedgeRoundRectCallout">
            <a:avLst>
              <a:gd name="adj1" fmla="val -27152"/>
              <a:gd name="adj2" fmla="val 9393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9432721" y="774635"/>
            <a:ext cx="1921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Наш финансовый директор</a:t>
            </a:r>
            <a:endParaRPr lang="ru-RU" sz="1400" dirty="0"/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3190009" y="3572366"/>
            <a:ext cx="2256638" cy="693898"/>
          </a:xfrm>
          <a:prstGeom prst="wedgeRoundRectCallout">
            <a:avLst>
              <a:gd name="adj1" fmla="val 55004"/>
              <a:gd name="adj2" fmla="val -134561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349399" y="3698200"/>
            <a:ext cx="1921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«Мужской характер» инициативной группы</a:t>
            </a:r>
            <a:endParaRPr lang="ru-RU" sz="1400" dirty="0"/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9752457" y="3698200"/>
            <a:ext cx="2256638" cy="693898"/>
          </a:xfrm>
          <a:prstGeom prst="wedgeRoundRectCallout">
            <a:avLst>
              <a:gd name="adj1" fmla="val -51316"/>
              <a:gd name="adj2" fmla="val 143501"/>
              <a:gd name="adj3" fmla="val 16667"/>
            </a:avLst>
          </a:prstGeom>
          <a:solidFill>
            <a:srgbClr val="D8CE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9911847" y="3824034"/>
            <a:ext cx="1921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«Голос» детских инициатив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2323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391" y="1299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У идеи формулируются цели и задачи. 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3453" y="4114800"/>
            <a:ext cx="1694484" cy="2266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316957456"/>
              </p:ext>
            </p:extLst>
          </p:nvPr>
        </p:nvGraphicFramePr>
        <p:xfrm>
          <a:off x="557645" y="109373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Овальная выноска 9"/>
          <p:cNvSpPr/>
          <p:nvPr/>
        </p:nvSpPr>
        <p:spPr>
          <a:xfrm>
            <a:off x="9331036" y="1265978"/>
            <a:ext cx="2628900" cy="241069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51027" y="1764994"/>
            <a:ext cx="20089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Как я все здорово написал!</a:t>
            </a:r>
            <a:endParaRPr lang="ru-RU" sz="2400" i="1" dirty="0"/>
          </a:p>
        </p:txBody>
      </p:sp>
      <p:sp>
        <p:nvSpPr>
          <p:cNvPr id="12" name="Прямоугольник 11"/>
          <p:cNvSpPr/>
          <p:nvPr/>
        </p:nvSpPr>
        <p:spPr>
          <a:xfrm rot="16200000">
            <a:off x="5960919" y="626916"/>
            <a:ext cx="270164" cy="12192001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35000">
                <a:schemeClr val="accent6">
                  <a:satMod val="110000"/>
                  <a:lumMod val="100000"/>
                  <a:shade val="100000"/>
                </a:schemeClr>
              </a:gs>
              <a:gs pos="68000">
                <a:schemeClr val="accent6">
                  <a:lumMod val="50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10800000">
            <a:off x="9951027" y="-12408"/>
            <a:ext cx="2219426" cy="1589809"/>
          </a:xfrm>
          <a:prstGeom prst="rtTriangle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35000">
                <a:schemeClr val="accent6">
                  <a:satMod val="110000"/>
                  <a:lumMod val="100000"/>
                  <a:shade val="100000"/>
                </a:schemeClr>
              </a:gs>
              <a:gs pos="68000">
                <a:schemeClr val="accent6">
                  <a:lumMod val="5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95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391" y="1299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А для кого будет проект? 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9749" y="3262745"/>
            <a:ext cx="1694484" cy="2266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ьная выноска 7"/>
          <p:cNvSpPr/>
          <p:nvPr/>
        </p:nvSpPr>
        <p:spPr>
          <a:xfrm>
            <a:off x="6303053" y="943987"/>
            <a:ext cx="3200400" cy="1776844"/>
          </a:xfrm>
          <a:prstGeom prst="wedgeEllipseCallout">
            <a:avLst>
              <a:gd name="adj1" fmla="val 80692"/>
              <a:gd name="adj2" fmla="val 80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774873" y="1293134"/>
            <a:ext cx="20323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Для молодых, спортивных, активных, ответственных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91391" y="1555462"/>
            <a:ext cx="5766995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Для учащихся 5-11 классов моей любимой школы (525 чел.);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Для моего младшего брата (он ученик 2 класса) и его друзей, которые посещают оздоровительные пришкольные лагеря (125 чел.) и мечтают сразиться в летнем турнире по баскетболу (60 чел.);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Для учителей физической культуры школы. Их 5, и все отлично играют в баскетбол. Нам </a:t>
            </a:r>
          </a:p>
          <a:p>
            <a:pPr algn="just"/>
            <a:r>
              <a:rPr lang="ru-RU" sz="2000" dirty="0"/>
              <a:t> </a:t>
            </a:r>
            <a:r>
              <a:rPr lang="ru-RU" sz="2000" dirty="0" smtClean="0"/>
              <a:t>    будет чему у них поучиться.</a:t>
            </a:r>
          </a:p>
          <a:p>
            <a:pPr algn="just"/>
            <a:endParaRPr lang="ru-RU" sz="1600" dirty="0" smtClean="0"/>
          </a:p>
          <a:p>
            <a:pPr algn="just"/>
            <a:endParaRPr lang="ru-RU" sz="1600" dirty="0"/>
          </a:p>
        </p:txBody>
      </p:sp>
      <p:sp>
        <p:nvSpPr>
          <p:cNvPr id="13" name="Овал 12"/>
          <p:cNvSpPr/>
          <p:nvPr/>
        </p:nvSpPr>
        <p:spPr>
          <a:xfrm rot="20990549">
            <a:off x="4702009" y="3775094"/>
            <a:ext cx="5363512" cy="223376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 rot="20993052">
            <a:off x="4880672" y="4179520"/>
            <a:ext cx="50061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А так, каждый житель города Когалыма может приехать/прийти и оттачивать свои навыки. Ведь наша баскетбольная площадка позволит  систематически заниматься </a:t>
            </a:r>
            <a:r>
              <a:rPr lang="ru-RU" sz="1600" dirty="0"/>
              <a:t>физической культурой и </a:t>
            </a:r>
            <a:r>
              <a:rPr lang="ru-RU" sz="1600" dirty="0" smtClean="0"/>
              <a:t>спортом, объединять людей и будет способствовать оздоровлению </a:t>
            </a:r>
            <a:r>
              <a:rPr lang="ru-RU" sz="1600" dirty="0" err="1" smtClean="0"/>
              <a:t>когалымчан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16" name="Фигура, имеющая форму буквы L 15"/>
          <p:cNvSpPr/>
          <p:nvPr/>
        </p:nvSpPr>
        <p:spPr>
          <a:xfrm>
            <a:off x="-18480" y="1299"/>
            <a:ext cx="787408" cy="6856701"/>
          </a:xfrm>
          <a:prstGeom prst="corner">
            <a:avLst>
              <a:gd name="adj1" fmla="val 50000"/>
              <a:gd name="adj2" fmla="val 51157"/>
            </a:avLst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Фигура, имеющая форму буквы L 16"/>
          <p:cNvSpPr/>
          <p:nvPr/>
        </p:nvSpPr>
        <p:spPr>
          <a:xfrm rot="10800000">
            <a:off x="11404592" y="0"/>
            <a:ext cx="787408" cy="6856701"/>
          </a:xfrm>
          <a:prstGeom prst="corner">
            <a:avLst>
              <a:gd name="adj1" fmla="val 50000"/>
              <a:gd name="adj2" fmla="val 51157"/>
            </a:avLst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40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09" y="3561245"/>
            <a:ext cx="2220602" cy="22206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09" y="353143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Нам понадобится помощь и в результате у НАС получится: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ОБНОВЛЕННАЯ БАСКЕТБОЛЬНАЯ ПЛОЩАДКА</a:t>
            </a:r>
            <a:endParaRPr lang="ru-RU" dirty="0"/>
          </a:p>
        </p:txBody>
      </p:sp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355" y="1722431"/>
            <a:ext cx="1694484" cy="2266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256" y="3215104"/>
            <a:ext cx="2477630" cy="23467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123" y="3143075"/>
            <a:ext cx="2571660" cy="2571660"/>
          </a:xfrm>
          <a:prstGeom prst="rect">
            <a:avLst/>
          </a:prstGeom>
        </p:spPr>
      </p:pic>
      <p:pic>
        <p:nvPicPr>
          <p:cNvPr id="8" name="Picture 2" descr="https://sun9-59.userapi.com/s/v1/ig2/AshpIwQcwZod_acZxicks8-ojfE6xR6BKEhWbJ7l7EFi7bhw-WtY2wcE7XC0uHEvXjyYHxYyUt5bIItyXMfgDZLr.jpg?quality=95&amp;as=32x24,48x36,72x54,108x81,160x120,240x180,360x270,480x360,540x405,640x480,720x540,1008x756&amp;from=bu&amp;u=XXUdLblD_3mRuo52ojF2yXL0F-fU8oMPoKv9GvPw-DM&amp;cs=1008x75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0528" y="3351512"/>
            <a:ext cx="2734663" cy="2050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 rot="16200000">
            <a:off x="5777346" y="443343"/>
            <a:ext cx="637309" cy="12192001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35000">
                <a:schemeClr val="accent6">
                  <a:satMod val="110000"/>
                  <a:lumMod val="100000"/>
                  <a:shade val="100000"/>
                </a:schemeClr>
              </a:gs>
              <a:gs pos="68000">
                <a:schemeClr val="accent6">
                  <a:lumMod val="50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0800000">
            <a:off x="9951027" y="-12408"/>
            <a:ext cx="2219426" cy="1589809"/>
          </a:xfrm>
          <a:prstGeom prst="rtTriangle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35000">
                <a:schemeClr val="accent6">
                  <a:satMod val="110000"/>
                  <a:lumMod val="100000"/>
                  <a:shade val="100000"/>
                </a:schemeClr>
              </a:gs>
              <a:gs pos="68000">
                <a:schemeClr val="accent6">
                  <a:lumMod val="5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538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78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2"/>
                </a:solidFill>
              </a:rPr>
              <a:t>Но это неглавное. Главное - 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5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84185" y="3765117"/>
            <a:ext cx="1694484" cy="2266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60226362"/>
              </p:ext>
            </p:extLst>
          </p:nvPr>
        </p:nvGraphicFramePr>
        <p:xfrm>
          <a:off x="301336" y="1131562"/>
          <a:ext cx="383193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872368479"/>
              </p:ext>
            </p:extLst>
          </p:nvPr>
        </p:nvGraphicFramePr>
        <p:xfrm>
          <a:off x="7886699" y="1144228"/>
          <a:ext cx="3730337" cy="4930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9" name="Прямоугольная выноска 8"/>
          <p:cNvSpPr/>
          <p:nvPr/>
        </p:nvSpPr>
        <p:spPr>
          <a:xfrm>
            <a:off x="4395355" y="1330036"/>
            <a:ext cx="3169227" cy="1527464"/>
          </a:xfrm>
          <a:prstGeom prst="wedgeRectCallout">
            <a:avLst>
              <a:gd name="adj1" fmla="val -26905"/>
              <a:gd name="adj2" fmla="val 110642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Главное</a:t>
            </a:r>
            <a:r>
              <a:rPr lang="ru-RU" dirty="0"/>
              <a:t>, увеличится доля граждан, систематически занимающихся физической культурой и спортом.</a:t>
            </a:r>
          </a:p>
        </p:txBody>
      </p:sp>
      <p:sp>
        <p:nvSpPr>
          <p:cNvPr id="10" name="Прямоугольник 9"/>
          <p:cNvSpPr/>
          <p:nvPr/>
        </p:nvSpPr>
        <p:spPr>
          <a:xfrm rot="16200000">
            <a:off x="5857011" y="523006"/>
            <a:ext cx="477980" cy="12192001"/>
          </a:xfrm>
          <a:prstGeom prst="rect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35000">
                <a:schemeClr val="accent6">
                  <a:satMod val="110000"/>
                  <a:lumMod val="100000"/>
                  <a:shade val="100000"/>
                </a:schemeClr>
              </a:gs>
              <a:gs pos="68000">
                <a:schemeClr val="accent6">
                  <a:lumMod val="50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ый треугольник 10"/>
          <p:cNvSpPr/>
          <p:nvPr/>
        </p:nvSpPr>
        <p:spPr>
          <a:xfrm rot="10800000">
            <a:off x="9951027" y="-12408"/>
            <a:ext cx="2219426" cy="1589809"/>
          </a:xfrm>
          <a:prstGeom prst="rtTriangle">
            <a:avLst/>
          </a:prstGeom>
          <a:gradFill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35000">
                <a:schemeClr val="accent6">
                  <a:satMod val="110000"/>
                  <a:lumMod val="100000"/>
                  <a:shade val="100000"/>
                </a:schemeClr>
              </a:gs>
              <a:gs pos="68000">
                <a:schemeClr val="accent6">
                  <a:lumMod val="5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23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391" y="1299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  Денежный вопрос никто не отменял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4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9749" y="3262745"/>
            <a:ext cx="1694484" cy="2266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вальная выноска 7"/>
          <p:cNvSpPr/>
          <p:nvPr/>
        </p:nvSpPr>
        <p:spPr>
          <a:xfrm>
            <a:off x="8291304" y="1326861"/>
            <a:ext cx="1860799" cy="1319829"/>
          </a:xfrm>
          <a:prstGeom prst="wedgeEllipseCallout">
            <a:avLst>
              <a:gd name="adj1" fmla="val 80692"/>
              <a:gd name="adj2" fmla="val 8075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205508" y="1619751"/>
            <a:ext cx="2032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Сколько это будет стоить?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91391" y="1555462"/>
            <a:ext cx="57669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600" dirty="0" smtClean="0"/>
          </a:p>
          <a:p>
            <a:pPr algn="just"/>
            <a:endParaRPr lang="ru-RU" sz="1600" dirty="0"/>
          </a:p>
        </p:txBody>
      </p:sp>
      <p:sp>
        <p:nvSpPr>
          <p:cNvPr id="16" name="Фигура, имеющая форму буквы L 15"/>
          <p:cNvSpPr/>
          <p:nvPr/>
        </p:nvSpPr>
        <p:spPr>
          <a:xfrm>
            <a:off x="-18480" y="1299"/>
            <a:ext cx="787408" cy="6856701"/>
          </a:xfrm>
          <a:prstGeom prst="corner">
            <a:avLst>
              <a:gd name="adj1" fmla="val 50000"/>
              <a:gd name="adj2" fmla="val 51157"/>
            </a:avLst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Фигура, имеющая форму буквы L 16"/>
          <p:cNvSpPr/>
          <p:nvPr/>
        </p:nvSpPr>
        <p:spPr>
          <a:xfrm rot="10800000">
            <a:off x="11404592" y="0"/>
            <a:ext cx="787408" cy="6856701"/>
          </a:xfrm>
          <a:prstGeom prst="corner">
            <a:avLst>
              <a:gd name="adj1" fmla="val 50000"/>
              <a:gd name="adj2" fmla="val 51157"/>
            </a:avLst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96967"/>
              </p:ext>
            </p:extLst>
          </p:nvPr>
        </p:nvGraphicFramePr>
        <p:xfrm>
          <a:off x="1266529" y="1407406"/>
          <a:ext cx="6203777" cy="21043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961026">
                  <a:extLst>
                    <a:ext uri="{9D8B030D-6E8A-4147-A177-3AD203B41FA5}">
                      <a16:colId xmlns:a16="http://schemas.microsoft.com/office/drawing/2014/main" val="3781191847"/>
                    </a:ext>
                  </a:extLst>
                </a:gridCol>
                <a:gridCol w="2242751">
                  <a:extLst>
                    <a:ext uri="{9D8B030D-6E8A-4147-A177-3AD203B41FA5}">
                      <a16:colId xmlns:a16="http://schemas.microsoft.com/office/drawing/2014/main" val="1255570272"/>
                    </a:ext>
                  </a:extLst>
                </a:gridCol>
              </a:tblGrid>
              <a:tr h="3660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Источник финансирования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Сумма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8560639"/>
                  </a:ext>
                </a:extLst>
              </a:tr>
              <a:tr h="366058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1. Полная стоимость проекта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1 439 520,00</a:t>
                      </a:r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660586"/>
                  </a:ext>
                </a:extLst>
              </a:tr>
              <a:tr h="366058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r>
                        <a:rPr lang="ru-RU" baseline="0" dirty="0" smtClean="0"/>
                        <a:t> Средства бюджета города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1 339 520,00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444461"/>
                  </a:ext>
                </a:extLst>
              </a:tr>
              <a:tr h="366058">
                <a:tc>
                  <a:txBody>
                    <a:bodyPr/>
                    <a:lstStyle/>
                    <a:p>
                      <a:r>
                        <a:rPr lang="ru-RU" dirty="0" smtClean="0"/>
                        <a:t>3. Средства граждан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20 000,00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071566"/>
                  </a:ext>
                </a:extLst>
              </a:tr>
              <a:tr h="366058">
                <a:tc>
                  <a:txBody>
                    <a:bodyPr/>
                    <a:lstStyle/>
                    <a:p>
                      <a:r>
                        <a:rPr lang="ru-RU" dirty="0" smtClean="0"/>
                        <a:t>4. Средства индивидуальных предпринимателей, юридических лиц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80 000,00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8972899"/>
                  </a:ext>
                </a:extLst>
              </a:tr>
            </a:tbl>
          </a:graphicData>
        </a:graphic>
      </p:graphicFrame>
      <p:sp>
        <p:nvSpPr>
          <p:cNvPr id="10" name="Овальная выноска 9"/>
          <p:cNvSpPr/>
          <p:nvPr/>
        </p:nvSpPr>
        <p:spPr>
          <a:xfrm>
            <a:off x="2658468" y="4211170"/>
            <a:ext cx="4166898" cy="2635893"/>
          </a:xfrm>
          <a:prstGeom prst="wedgeEllipseCallout">
            <a:avLst>
              <a:gd name="adj1" fmla="val 138110"/>
              <a:gd name="adj2" fmla="val -7595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323078" y="4405731"/>
            <a:ext cx="27636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Выражаю огромную благодарность всем неравнодушным жителям нашего города, индивидуальным предпринимателям за помощь в составлении заявки, материальную поддержку. Вместе – мы команда, которая сделает город Когалым ЛУЧШИМ </a:t>
            </a:r>
            <a:r>
              <a:rPr lang="ru-RU" sz="1400" dirty="0" smtClean="0"/>
              <a:t>городом </a:t>
            </a:r>
            <a:r>
              <a:rPr lang="ru-RU" sz="1400" dirty="0" smtClean="0"/>
              <a:t>на Земле!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3777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2716</TotalTime>
  <Words>735</Words>
  <Application>Microsoft Office PowerPoint</Application>
  <PresentationFormat>Широкоэкранный</PresentationFormat>
  <Paragraphs>75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Тема Office</vt:lpstr>
      <vt:lpstr>       «Баскетбол для всех – движение вверх!» </vt:lpstr>
      <vt:lpstr>Было так …</vt:lpstr>
      <vt:lpstr>А может быть так!!!</vt:lpstr>
      <vt:lpstr>Мне нужна команда. Знакомьтесь.</vt:lpstr>
      <vt:lpstr>У идеи формулируются цели и задачи. </vt:lpstr>
      <vt:lpstr>А для кого будет проект? </vt:lpstr>
      <vt:lpstr>Нам понадобится помощь и в результате у НАС получится:</vt:lpstr>
      <vt:lpstr>Но это неглавное. Главное - </vt:lpstr>
      <vt:lpstr>  Денежный вопрос никто не отменял</vt:lpstr>
      <vt:lpstr>Если ВАМ 16+ и ВЫ активный гражданин города Когалыма, то инициаторы проекта   «Баскетбол для всех – движение вверх!»  приглашают ВАС принять участие в голосовании за  проект.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«Создание условий для внедрения эффективных практик помощи детям с расстройством аутистического спектра и детей с ограниченными возможностями здоровья на базе МАДОУ «Сказка»»   (Коррекционная группа «ПодРАСтай»)</dc:title>
  <dc:creator>Верховская Елена Анатольевна</dc:creator>
  <cp:lastModifiedBy>Овчинникова Анастасия Владимировна</cp:lastModifiedBy>
  <cp:revision>110</cp:revision>
  <dcterms:created xsi:type="dcterms:W3CDTF">2023-02-14T06:04:40Z</dcterms:created>
  <dcterms:modified xsi:type="dcterms:W3CDTF">2024-12-04T10:13:34Z</dcterms:modified>
</cp:coreProperties>
</file>