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428"/>
    <a:srgbClr val="408F60"/>
    <a:srgbClr val="1B4120"/>
    <a:srgbClr val="255D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612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23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2248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316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3351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681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00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17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22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961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8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25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91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74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84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2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CBF7C-C451-4A77-8B73-8974692485A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EEF9F77-F70C-4992-B5A1-5D594B1B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84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225428"/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3452" y="2093975"/>
            <a:ext cx="9064869" cy="1537047"/>
          </a:xfrm>
        </p:spPr>
        <p:txBody>
          <a:bodyPr/>
          <a:lstStyle/>
          <a:p>
            <a:pPr algn="ctr"/>
            <a:r>
              <a:rPr lang="ru-RU" sz="3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НАВИГАЦИОННАЯ </a:t>
            </a:r>
            <a:r>
              <a:rPr lang="ru-RU" sz="3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СИСТЕМА</a:t>
            </a:r>
            <a:br>
              <a:rPr lang="ru-RU" sz="3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3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 МОЛОДЁЖНОМ </a:t>
            </a:r>
            <a:r>
              <a:rPr lang="ru-RU" sz="3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ЦЕНТРЕ                        </a:t>
            </a:r>
            <a:endParaRPr lang="ru-RU" sz="30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72545" y="841599"/>
            <a:ext cx="82929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«Ориентируемся в Центре»</a:t>
            </a:r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777240" y="4873752"/>
            <a:ext cx="3601701" cy="140817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Инициаторы проекта:</a:t>
            </a:r>
          </a:p>
          <a:p>
            <a:r>
              <a:rPr lang="ru-RU" sz="2300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Бридинская</a:t>
            </a:r>
            <a:r>
              <a:rPr lang="ru-RU" sz="23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Диана Олеговна</a:t>
            </a:r>
          </a:p>
          <a:p>
            <a:r>
              <a:rPr lang="ru-RU" sz="23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Васнев Дмитрий Вячеславович</a:t>
            </a:r>
          </a:p>
          <a:p>
            <a:r>
              <a:rPr lang="ru-RU" sz="23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Бабушкина Вероника Олеговна</a:t>
            </a:r>
          </a:p>
        </p:txBody>
      </p:sp>
    </p:spTree>
    <p:extLst>
      <p:ext uri="{BB962C8B-B14F-4D97-AF65-F5344CB8AC3E}">
        <p14:creationId xmlns:p14="http://schemas.microsoft.com/office/powerpoint/2010/main" val="41741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8D9464"/>
            </a:gs>
            <a:gs pos="77697">
              <a:srgbClr val="4D6D40"/>
            </a:gs>
            <a:gs pos="81000">
              <a:schemeClr val="accent1">
                <a:lumMod val="40000"/>
                <a:lumOff val="60000"/>
              </a:schemeClr>
            </a:gs>
            <a:gs pos="97000">
              <a:srgbClr val="225428">
                <a:lumMod val="100000"/>
              </a:srgbClr>
            </a:gs>
            <a:gs pos="100000">
              <a:schemeClr val="bg1">
                <a:lumMod val="50000"/>
                <a:lumOff val="50000"/>
              </a:schemeClr>
            </a:gs>
          </a:gsLst>
          <a:lin ang="252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Место размещения: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 здании молодёжного центра «Феникс»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90" y="2479469"/>
            <a:ext cx="4094635" cy="3118960"/>
          </a:xfrm>
          <a:prstGeom prst="rect">
            <a:avLst/>
          </a:prstGeom>
        </p:spPr>
      </p:pic>
      <p:sp>
        <p:nvSpPr>
          <p:cNvPr id="2" name="AutoShape 2" descr="PHOTO-2024-12-12-17-43-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619" y="2404364"/>
            <a:ext cx="3319466" cy="20661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3642" y="4550244"/>
            <a:ext cx="3761504" cy="2115846"/>
          </a:xfrm>
          <a:prstGeom prst="rect">
            <a:avLst/>
          </a:prstGeom>
        </p:spPr>
      </p:pic>
      <p:sp>
        <p:nvSpPr>
          <p:cNvPr id="7" name="AutoShape 4" descr="PHOTO-2024-12-12-17-44-0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2604" y="1348111"/>
            <a:ext cx="2092542" cy="2885561"/>
          </a:xfrm>
          <a:prstGeom prst="rect">
            <a:avLst/>
          </a:prstGeom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7419487" y="1964944"/>
            <a:ext cx="2227994" cy="43942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 реализации: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2146248" y="2083766"/>
            <a:ext cx="2078058" cy="48484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Планируется: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8" name="Picture 4" descr="https://avatars.mds.yandex.net/i?id=65574f80786de157fd37bcea59cb8e9139d43dba9fe6548c-4755642-images-thumbs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248" y="5387705"/>
            <a:ext cx="1489419" cy="102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549" y="3855988"/>
            <a:ext cx="1895124" cy="110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avatars.mds.yandex.net/i?id=54e3cbfecb0be76b56fac91c1389dc30c2cfa9c6-5552396-images-thumbs&amp;n=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549" y="5058621"/>
            <a:ext cx="1892682" cy="137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avatars.mds.yandex.net/i?id=0f3a33713b95417501f64328ea7cc23abc6134dd-10239192-images-thumbs&amp;n=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838" y="2404364"/>
            <a:ext cx="1899393" cy="134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65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25428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222" y="448408"/>
            <a:ext cx="9348485" cy="84195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b="1" i="1" dirty="0" smtClean="0">
                <a:solidFill>
                  <a:srgbClr val="00B050"/>
                </a:solidFill>
              </a:rPr>
              <a:t> </a:t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sz="2800" b="1" i="1" dirty="0" smtClean="0">
                <a:solidFill>
                  <a:srgbClr val="92D050"/>
                </a:solidFill>
              </a:rPr>
              <a:t>С</a:t>
            </a:r>
            <a:r>
              <a:rPr lang="ru-RU" sz="2800" dirty="0" smtClean="0">
                <a:solidFill>
                  <a:srgbClr val="92D050"/>
                </a:solidFill>
              </a:rPr>
              <a:t>оздание </a:t>
            </a:r>
            <a:r>
              <a:rPr lang="ru-RU" sz="2800" dirty="0">
                <a:solidFill>
                  <a:srgbClr val="92D050"/>
                </a:solidFill>
              </a:rPr>
              <a:t>необходимой современной визуальной навигационной системы, которая поможет ориентироваться в сложных интерьерах снижая уровень стресса и повышая удобство для посетителей.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10622" y="600808"/>
            <a:ext cx="9348485" cy="8419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63022" y="753208"/>
            <a:ext cx="9348485" cy="8419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10622" y="3289144"/>
            <a:ext cx="11541603" cy="13925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2800" b="1" i="1" dirty="0">
                <a:solidFill>
                  <a:srgbClr val="00B050"/>
                </a:solidFill>
              </a:rPr>
              <a:t>Три основные задачи проекта: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2800" b="1" i="1" dirty="0">
              <a:solidFill>
                <a:srgbClr val="408F60"/>
              </a:solidFill>
            </a:endParaRPr>
          </a:p>
          <a:p>
            <a:pPr algn="just"/>
            <a:r>
              <a:rPr lang="ru-RU" sz="10000" b="1" i="1" dirty="0" smtClean="0">
                <a:solidFill>
                  <a:srgbClr val="00B050"/>
                </a:solidFill>
              </a:rPr>
              <a:t>- </a:t>
            </a:r>
            <a:r>
              <a:rPr lang="ru-RU" sz="10000" b="1" i="1" dirty="0">
                <a:solidFill>
                  <a:srgbClr val="00B050"/>
                </a:solidFill>
              </a:rPr>
              <a:t>Направление: </a:t>
            </a:r>
            <a:r>
              <a:rPr lang="ru-RU" sz="10000" dirty="0"/>
              <a:t>установить четкие указатели, которые ведут посетителей к их целям;</a:t>
            </a:r>
          </a:p>
          <a:p>
            <a:pPr algn="just"/>
            <a:r>
              <a:rPr lang="ru-RU" sz="10000" b="1" i="1" dirty="0">
                <a:solidFill>
                  <a:srgbClr val="00B050"/>
                </a:solidFill>
              </a:rPr>
              <a:t>- Информирование: </a:t>
            </a:r>
            <a:r>
              <a:rPr lang="ru-RU" sz="10000" dirty="0"/>
              <a:t>установить таблички с информацией о местах, таких как туалеты или выходы; </a:t>
            </a:r>
          </a:p>
          <a:p>
            <a:pPr algn="just"/>
            <a:r>
              <a:rPr lang="ru-RU" sz="10000" b="1" i="1" dirty="0" smtClean="0">
                <a:solidFill>
                  <a:srgbClr val="00B050"/>
                </a:solidFill>
              </a:rPr>
              <a:t>- Безопасность</a:t>
            </a:r>
            <a:r>
              <a:rPr lang="ru-RU" sz="10000" b="1" i="1" dirty="0">
                <a:solidFill>
                  <a:srgbClr val="00B050"/>
                </a:solidFill>
              </a:rPr>
              <a:t>: </a:t>
            </a:r>
            <a:r>
              <a:rPr lang="ru-RU" sz="10000" dirty="0"/>
              <a:t>установить обозначение аварийных выходов и других зон, связанных с безопасностью</a:t>
            </a:r>
            <a:r>
              <a:rPr lang="ru-RU" sz="10000" dirty="0" smtClean="0"/>
              <a:t>.</a:t>
            </a:r>
          </a:p>
          <a:p>
            <a:pPr algn="just"/>
            <a:endParaRPr lang="ru-RU" sz="1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95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25428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10622" y="600808"/>
            <a:ext cx="9348485" cy="8419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63022" y="753208"/>
            <a:ext cx="9348485" cy="8419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10622" y="3289144"/>
            <a:ext cx="11541603" cy="13925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338A9D03-6CF8-D31E-2E06-88AEBCEF7D9B}"/>
              </a:ext>
            </a:extLst>
          </p:cNvPr>
          <p:cNvSpPr txBox="1">
            <a:spLocks/>
          </p:cNvSpPr>
          <p:nvPr/>
        </p:nvSpPr>
        <p:spPr>
          <a:xfrm>
            <a:off x="849779" y="1220969"/>
            <a:ext cx="8974970" cy="2353209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" sz="2600" dirty="0" smtClean="0">
                <a:solidFill>
                  <a:schemeClr val="accent2">
                    <a:lumMod val="50000"/>
                  </a:schemeClr>
                </a:solidFill>
              </a:rPr>
              <a:t>Сроки </a:t>
            </a:r>
            <a:r>
              <a:rPr lang="ru" sz="2600" dirty="0">
                <a:solidFill>
                  <a:schemeClr val="accent2">
                    <a:lumMod val="50000"/>
                  </a:schemeClr>
                </a:solidFill>
              </a:rPr>
              <a:t>проекта –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  <a:t>31.12.2025 год;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600" i="1" dirty="0" smtClean="0">
                <a:solidFill>
                  <a:schemeClr val="accent2">
                    <a:lumMod val="50000"/>
                  </a:schemeClr>
                </a:solidFill>
              </a:rPr>
              <a:t>Бюджет проекта: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" sz="19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" sz="2600" dirty="0" smtClean="0">
                <a:solidFill>
                  <a:schemeClr val="accent2">
                    <a:lumMod val="50000"/>
                  </a:schemeClr>
                </a:solidFill>
              </a:rPr>
              <a:t>Общая стоимость проекта– </a:t>
            </a:r>
            <a:r>
              <a:rPr lang="ru" sz="2600" dirty="0" smtClean="0">
                <a:solidFill>
                  <a:schemeClr val="accent2">
                    <a:lumMod val="50000"/>
                  </a:schemeClr>
                </a:solidFill>
              </a:rPr>
              <a:t>2 100,97 тыс</a:t>
            </a:r>
            <a:r>
              <a:rPr lang="ru" sz="26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р</a:t>
            </a:r>
            <a:r>
              <a:rPr lang="ru" sz="2600" dirty="0" smtClean="0">
                <a:solidFill>
                  <a:schemeClr val="accent2">
                    <a:lumMod val="50000"/>
                  </a:schemeClr>
                </a:solidFill>
              </a:rPr>
              <a:t>ублей;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" sz="2600" dirty="0" smtClean="0">
                <a:solidFill>
                  <a:schemeClr val="accent2">
                    <a:lumMod val="50000"/>
                  </a:schemeClr>
                </a:solidFill>
              </a:rPr>
              <a:t>Число лиц, вовлеченных в реализацию проекта, человек – </a:t>
            </a:r>
            <a:r>
              <a:rPr lang="ru" sz="2600" dirty="0" smtClean="0">
                <a:solidFill>
                  <a:schemeClr val="accent2">
                    <a:lumMod val="50000"/>
                  </a:schemeClr>
                </a:solidFill>
              </a:rPr>
              <a:t>105;</a:t>
            </a:r>
            <a:endParaRPr lang="ru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338A9D03-6CF8-D31E-2E06-88AEBCEF7D9B}"/>
              </a:ext>
            </a:extLst>
          </p:cNvPr>
          <p:cNvSpPr txBox="1">
            <a:spLocks/>
          </p:cNvSpPr>
          <p:nvPr/>
        </p:nvSpPr>
        <p:spPr>
          <a:xfrm>
            <a:off x="2391370" y="602881"/>
            <a:ext cx="7304721" cy="4656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" sz="3200" smtClean="0">
                <a:solidFill>
                  <a:srgbClr val="00B050"/>
                </a:solidFill>
              </a:rPr>
              <a:t> РЕАЛИЗАЦИЯ ПРОЕКТА</a:t>
            </a:r>
            <a:endParaRPr lang="ru" sz="3200" dirty="0">
              <a:solidFill>
                <a:srgbClr val="00B050"/>
              </a:solidFill>
            </a:endParaRP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338A9D03-6CF8-D31E-2E06-88AEBCEF7D9B}"/>
              </a:ext>
            </a:extLst>
          </p:cNvPr>
          <p:cNvSpPr txBox="1">
            <a:spLocks/>
          </p:cNvSpPr>
          <p:nvPr/>
        </p:nvSpPr>
        <p:spPr>
          <a:xfrm>
            <a:off x="1641164" y="4091771"/>
            <a:ext cx="4311580" cy="10523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" sz="3200" dirty="0" smtClean="0">
                <a:solidFill>
                  <a:schemeClr val="accent2">
                    <a:lumMod val="50000"/>
                  </a:schemeClr>
                </a:solidFill>
              </a:rPr>
              <a:t>Социальная эффективность</a:t>
            </a:r>
            <a:endParaRPr lang="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338A9D03-6CF8-D31E-2E06-88AEBCEF7D9B}"/>
              </a:ext>
            </a:extLst>
          </p:cNvPr>
          <p:cNvSpPr txBox="1">
            <a:spLocks/>
          </p:cNvSpPr>
          <p:nvPr/>
        </p:nvSpPr>
        <p:spPr>
          <a:xfrm>
            <a:off x="7943128" y="3886997"/>
            <a:ext cx="3547063" cy="69885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" sz="1600" b="1" dirty="0" smtClean="0">
                <a:solidFill>
                  <a:schemeClr val="accent2">
                    <a:lumMod val="50000"/>
                  </a:schemeClr>
                </a:solidFill>
              </a:rPr>
              <a:t>Количество благополучателей от реализации проекта.</a:t>
            </a:r>
          </a:p>
          <a:p>
            <a:endParaRPr lang="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338A9D03-6CF8-D31E-2E06-88AEBCEF7D9B}"/>
              </a:ext>
            </a:extLst>
          </p:cNvPr>
          <p:cNvSpPr txBox="1">
            <a:spLocks/>
          </p:cNvSpPr>
          <p:nvPr/>
        </p:nvSpPr>
        <p:spPr>
          <a:xfrm>
            <a:off x="7943128" y="4994547"/>
            <a:ext cx="3505926" cy="65163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" sz="1600" b="1" dirty="0" smtClean="0">
                <a:solidFill>
                  <a:schemeClr val="accent2">
                    <a:lumMod val="50000"/>
                  </a:schemeClr>
                </a:solidFill>
              </a:rPr>
              <a:t>Количество человек принявших участие в опросе (человек)</a:t>
            </a:r>
          </a:p>
          <a:p>
            <a:endParaRPr lang="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6281423" y="3574178"/>
            <a:ext cx="1099671" cy="1035187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225428"/>
                </a:solidFill>
              </a:rPr>
              <a:t>1 064</a:t>
            </a:r>
            <a:endParaRPr lang="ru-RU" dirty="0">
              <a:solidFill>
                <a:srgbClr val="225428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281423" y="4821568"/>
            <a:ext cx="1099671" cy="997595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225428"/>
                </a:solidFill>
              </a:rPr>
              <a:t>220</a:t>
            </a:r>
            <a:endParaRPr lang="ru-RU" dirty="0">
              <a:solidFill>
                <a:srgbClr val="2254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3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25428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10622" y="600808"/>
            <a:ext cx="9348485" cy="8419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63022" y="753208"/>
            <a:ext cx="9348485" cy="8419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90C226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10622" y="3289144"/>
            <a:ext cx="11541603" cy="13925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0" b="0" i="0" u="none" strike="noStrike" kern="1200" cap="none" spc="0" normalizeH="0" baseline="0" noProof="0" dirty="0">
              <a:ln>
                <a:noFill/>
              </a:ln>
              <a:solidFill>
                <a:srgbClr val="90C226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338A9D03-6CF8-D31E-2E06-88AEBCEF7D9B}"/>
              </a:ext>
            </a:extLst>
          </p:cNvPr>
          <p:cNvSpPr txBox="1">
            <a:spLocks/>
          </p:cNvSpPr>
          <p:nvPr/>
        </p:nvSpPr>
        <p:spPr>
          <a:xfrm>
            <a:off x="2391370" y="602881"/>
            <a:ext cx="7304721" cy="465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Ожидаемый</a:t>
            </a:r>
            <a:r>
              <a:rPr kumimoji="0" lang="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результат</a:t>
            </a:r>
            <a:endParaRPr kumimoji="0" lang="ru" sz="35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81912" y="1593093"/>
            <a:ext cx="90891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Благодаря реализации проекта будут получены следующий результаты:</a:t>
            </a:r>
          </a:p>
          <a:p>
            <a:pPr indent="43180" algn="just">
              <a:spcAft>
                <a:spcPts val="0"/>
              </a:spcAft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-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изготовили и установили системы визуальной навигации (навигационные конструкции и вывески);</a:t>
            </a:r>
          </a:p>
          <a:p>
            <a:pPr indent="47625" algn="just">
              <a:spcAft>
                <a:spcPts val="0"/>
              </a:spcAft>
            </a:pP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-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повысили привлекательность Молодёжного центра для молодёжной аудитории;</a:t>
            </a:r>
          </a:p>
          <a:p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-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повысили уровень комфортности, доступности, безопасности Молодёжного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центра.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4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10216</TotalTime>
  <Words>224</Words>
  <Application>Microsoft Office PowerPoint</Application>
  <PresentationFormat>Широкоэкранный</PresentationFormat>
  <Paragraphs>38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Times New Roman</vt:lpstr>
      <vt:lpstr>Trebuchet MS</vt:lpstr>
      <vt:lpstr>Wingdings</vt:lpstr>
      <vt:lpstr>Wingdings 3</vt:lpstr>
      <vt:lpstr>Аспект</vt:lpstr>
      <vt:lpstr>НАВИГАЦИОННАЯ СИСТЕМА В МОЛОДЁЖНОМ ЦЕНТРЕ                        </vt:lpstr>
      <vt:lpstr>Место размещения: в здании молодёжного центра «Феникс»</vt:lpstr>
      <vt:lpstr> ЦЕЛЬ:   Создание необходимой современной визуальной навигационной системы, которая поможет ориентироваться в сложных интерьерах снижая уровень стресса и повышая удобство для посетителей.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НАДУВНОЙ КОМПЛЕКС «ПАТРИОТ»</dc:title>
  <dc:creator>Светлана И. Мурадян</dc:creator>
  <cp:lastModifiedBy>Байракова Чакар Мамахановна</cp:lastModifiedBy>
  <cp:revision>30</cp:revision>
  <dcterms:created xsi:type="dcterms:W3CDTF">2024-07-22T06:15:22Z</dcterms:created>
  <dcterms:modified xsi:type="dcterms:W3CDTF">2024-12-13T12:47:57Z</dcterms:modified>
</cp:coreProperties>
</file>