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122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10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9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9888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5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26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417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485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5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4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89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27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1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28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48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61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22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32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991" t="6729" r="26025" b="7489"/>
          <a:stretch/>
        </p:blipFill>
        <p:spPr>
          <a:xfrm>
            <a:off x="219765" y="639554"/>
            <a:ext cx="2706298" cy="28014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403" t="5906" r="27014" b="7616"/>
          <a:stretch/>
        </p:blipFill>
        <p:spPr>
          <a:xfrm>
            <a:off x="3120753" y="672806"/>
            <a:ext cx="2698958" cy="27349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8174" t="6090" r="29687" b="5980"/>
          <a:stretch/>
        </p:blipFill>
        <p:spPr>
          <a:xfrm>
            <a:off x="6082071" y="660793"/>
            <a:ext cx="2711519" cy="27589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6748" t="5538" r="31077" b="6625"/>
          <a:stretch/>
        </p:blipFill>
        <p:spPr>
          <a:xfrm>
            <a:off x="9123059" y="672806"/>
            <a:ext cx="2421507" cy="26804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26295" t="5664" r="26176" b="6926"/>
          <a:stretch/>
        </p:blipFill>
        <p:spPr>
          <a:xfrm>
            <a:off x="219765" y="3573977"/>
            <a:ext cx="2700084" cy="2710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26147" t="6281" r="26554" b="6696"/>
          <a:stretch/>
        </p:blipFill>
        <p:spPr>
          <a:xfrm>
            <a:off x="3168449" y="3573977"/>
            <a:ext cx="2698958" cy="2710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/>
          <a:srcRect l="26573" t="5895" r="28493" b="9050"/>
          <a:stretch/>
        </p:blipFill>
        <p:spPr>
          <a:xfrm>
            <a:off x="6082071" y="3573977"/>
            <a:ext cx="2743162" cy="2729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/>
          <a:srcRect l="26621" t="5083" r="29350" b="7326"/>
          <a:stretch/>
        </p:blipFill>
        <p:spPr>
          <a:xfrm>
            <a:off x="9098445" y="3587792"/>
            <a:ext cx="2470733" cy="26828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2" name="Скругленный прямоугольник 11"/>
          <p:cNvSpPr/>
          <p:nvPr/>
        </p:nvSpPr>
        <p:spPr>
          <a:xfrm>
            <a:off x="813984" y="27194"/>
            <a:ext cx="9709927" cy="665018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chemeClr val="tx1"/>
                </a:solidFill>
              </a:rPr>
              <a:t>Мошенничество с </a:t>
            </a:r>
            <a:r>
              <a:rPr lang="ru-RU" sz="4000" i="1" smtClean="0">
                <a:solidFill>
                  <a:schemeClr val="tx1"/>
                </a:solidFill>
              </a:rPr>
              <a:t>подменой номера</a:t>
            </a:r>
            <a:endParaRPr lang="ru-RU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68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46</TotalTime>
  <Words>4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Impact</vt:lpstr>
      <vt:lpstr>Главное мероприятие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Сергеева Лариса Александровна</dc:creator>
  <cp:lastModifiedBy>Попова Ольга Владиславовна</cp:lastModifiedBy>
  <cp:revision>13</cp:revision>
  <dcterms:created xsi:type="dcterms:W3CDTF">2021-09-29T10:16:37Z</dcterms:created>
  <dcterms:modified xsi:type="dcterms:W3CDTF">2021-09-30T09:17:05Z</dcterms:modified>
</cp:coreProperties>
</file>