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19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63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1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47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1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8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6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88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04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1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90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99B3-BE66-44BD-8FA1-54676A3F8806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44E62-670D-4511-ABCB-F55F12C7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1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incult.info/article/kraudfanding-kak-privlech-dengi-s-pomoshchyu-kollektivnogo-finansirovaniya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cbr.ru/fmp_chec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fincult.info/news/finansovye-piramidy-nachali-maskirovatsya-pod-magaziny-yuvelirnykh-ukrasheniy/" TargetMode="External"/><Relationship Id="rId10" Type="http://schemas.openxmlformats.org/officeDocument/2006/relationships/hyperlink" Target="https://pb.nalog.ru/" TargetMode="External"/><Relationship Id="rId4" Type="http://schemas.openxmlformats.org/officeDocument/2006/relationships/hyperlink" Target="https://fincult.info/rake/superpredlozhenie-kruiz-za-poltseny/" TargetMode="External"/><Relationship Id="rId9" Type="http://schemas.openxmlformats.org/officeDocument/2006/relationships/hyperlink" Target="https://egrul.nalog.ru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4499" y="157565"/>
            <a:ext cx="2897331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kern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Финансовая пирамида: как ее распознать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41" y="860763"/>
            <a:ext cx="3015621" cy="833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Вам предлагают вложить деньги под невероятно высокие проценты, обещают гарантированный доход и просят активно привлекать друзей </a:t>
            </a:r>
            <a:r>
              <a:rPr lang="ru-RU" sz="9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Будьте осторожны, успешная инвестиционная компания может оказаться финансовой пирамидой</a:t>
            </a:r>
            <a:r>
              <a:rPr lang="ru-RU" sz="9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 descr="https://fincult.info/upload/als-property-editorblock/eb1/eb152cb39011d97b42742c690600ce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2" y="1800226"/>
            <a:ext cx="3203812" cy="21027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63559" y="4009174"/>
            <a:ext cx="2958272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пирамида — это мошеннический проект, который имитирует выгодные инвестиции. Средства поступают за счет постоянного привлечения новых участников. Они вносят деньги, затем привлекают новых людей — пирамида растет. При этом верхушка пирамиды действительно может заработать. А низы ничего не получают — они пожертвовали свои деньги тем, кто стоит на ступеньку выше.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Современные пирамиды действуют стремительно: агрессивная реклама, сбор денег с тех, кто верит в чудо, и на этом... все. Организаторы скрываются с деньгами обманутых вкладчиков, чтобы на новом месте открыть другой инвестиционный проект. Количество финансовых пирамид год от года меняется, но совсем они не исчезают: закрывают одни, открываются новые. И, по данным Банка России и правоохранительных органов, ежегодно люди теряют в них миллиарды рублей.</a:t>
            </a:r>
          </a:p>
        </p:txBody>
      </p:sp>
      <p:pic>
        <p:nvPicPr>
          <p:cNvPr id="17" name="Рисунок 16" descr="https://fincult.info/upload/als-property-editorblock/865/865125d7d21ddc3c4504d502bd3b042c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610" y="124328"/>
            <a:ext cx="3937183" cy="21839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121831" y="0"/>
            <a:ext cx="480103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Не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все мошенники честно называют свою деятельность финансовой пирамидой. Зачастую они позиционируют себя как инвестиционное предприятие. Придумывают громкие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и привлекательные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названия: перспективный бизнес, высокотехнологичная компания,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инновационный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проект. Предлагают приобрести акции и облигации,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криптовалюту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и недвижимость, обещают вкладывать деньги в суперприбыльное строительство и сельское хозяйство, золотодобычу или IT-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стартапы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 Агитируют инвестировать в сверхэффективное производство (не понятно, в какое именно) — вариантов множество. </a:t>
            </a:r>
          </a:p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Мошенники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изобретательны, они маскируются и под другие формы организаций: управляющие компании, потребительские кооперативы, букмекерские конторы. Далеко не всегда они обещают именно денежные выплаты. Например, вам могут предложить поехать в </a:t>
            </a:r>
            <a:r>
              <a:rPr lang="ru-RU" sz="8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круиз за полцены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ru-RU" sz="8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получить </a:t>
            </a:r>
            <a:r>
              <a:rPr lang="ru-RU" sz="800" u="sng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кэшбек</a:t>
            </a:r>
            <a:r>
              <a:rPr lang="ru-RU" sz="8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за покупку золотых украшений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 или даже погасить за вас кредит, если вы приведете к ним других должников.</a:t>
            </a:r>
          </a:p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Все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больше пирамид существует только в виде интернет-проектов, но некоторые совмещают активное продвижение в сети и личное общение с потенциальными вкладчиками. Пирамидостроители могут завлекать яркой рекламой, пускать пыль в глаза в красивых офисах, заманивать в тематические группы в 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соцсетях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5" name="Рисунок 24" descr="https://fincult.info/upload/als-property-editorblock/b37/b37a636c6107743be00ade919b0c76c4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208" y="2308324"/>
            <a:ext cx="4761865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3015621" y="4289524"/>
            <a:ext cx="5189916" cy="2595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8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 распознать финансовую пирамиду?</a:t>
            </a:r>
            <a:endParaRPr lang="ru-RU" sz="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 рекламируется и публично обещает неслыханно высокий доход, намного выше рыночного уровня. При этом схема начисления дохода часто очень сложна и невнятна. Для расчета вам предлагают огромную формулу с множеством неизвестных — просто чтобы вас запутать. Вас уверяют, что рисков нет. 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каждого привлеченного вкладчика обещают начислить процент от их взноса. Так преступники пытаются побыстрее вовлечь как можно больше людей в свою аферу, собрать с них деньги и скрыться.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показывают только красивые презентации и не дают взглянуть на финансовые документы. Деньги предлагают отправить не по тем реквизитам, которые указаны в договоре с компанией, а на счет другого юридического лица. Порой они просят сделать перевод на банковскую карту или по номеру телефона какого-то человека, пополнить чужой электронный или крипто кошелек. Либо предлагают внести наличными, при этом не выдают никаких чеков или приходных ордеров. В результате вы не сможете доказать, что вообще делали какие-то инвестиции.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 сайте компании нет контактов для </a:t>
            </a:r>
            <a:r>
              <a:rPr lang="ru-RU" sz="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связи. Ни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номеров телефонов, ни электронной почты, ни почтового адреса. Вы можете только заказать обратный звонок, пообщаться с оператором в чате или мессенджере. В случае проблем ни вы, ни полиция просто не сможете найти обманщиков.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74341" y="2308324"/>
            <a:ext cx="3982452" cy="4424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 не попасть в финансовую пирамиду?</a:t>
            </a:r>
            <a:endParaRPr lang="ru-RU" sz="8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Найдите компанию </a:t>
            </a:r>
            <a:r>
              <a:rPr lang="ru-RU" sz="800" b="1" dirty="0">
                <a:solidFill>
                  <a:srgbClr val="1070A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в реестрах</a:t>
            </a:r>
            <a:r>
              <a:rPr lang="ru-RU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легальных финансовых организаций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 большинстве случаев у компаний должно быть разрешение Банка России, чтобы привлекать инвесторов. Но некоторые предприниматели привлекают деньги инвесторов с помощью </a:t>
            </a:r>
            <a:r>
              <a:rPr lang="ru-RU" sz="800" dirty="0" err="1">
                <a:solidFill>
                  <a:srgbClr val="1070A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краудфандинга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выпускают свои ценные бумаги и продают их не через биржу. В таком случае им не требуется разрешение Банка России на поиск инвесторов. Тогда отсутствие в реестрах регулятора еще не значит, что перед вами мошенники. Но ваши риски потерять сбережения, если вы вложитесь в проект, возрастают многократно — ведь Банк России не контролирует работу таких организаций.</a:t>
            </a:r>
            <a:endParaRPr lang="ru-RU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Проверьте данные в </a:t>
            </a:r>
            <a:r>
              <a:rPr lang="ru-RU" sz="800" b="1" dirty="0" err="1">
                <a:solidFill>
                  <a:srgbClr val="1070A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госреестре</a:t>
            </a:r>
            <a:r>
              <a:rPr lang="ru-RU" sz="800" b="1" dirty="0">
                <a:solidFill>
                  <a:srgbClr val="1070A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 юридических лиц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Изучите информацию о компании </a:t>
            </a:r>
            <a:r>
              <a:rPr lang="ru-RU" sz="800" dirty="0">
                <a:solidFill>
                  <a:srgbClr val="1070A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на сайте Федеральной налоговой службы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(ФНС). Возможно, компания зарегистрирована недавно — практически накануне сбора средств, у нее минимальный уставный капитал и единственный учредитель. Тогда вы сильно рискуете, доверяя ей свои сбережения. Обратите внимание на основной вид деятельности организации. Если она зарегистрирована как пекарня, а предлагает инвестиции в </a:t>
            </a:r>
            <a:r>
              <a:rPr lang="ru-RU" sz="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криптовалюту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на дрожжах будет расти только доход ее создателей, а вы потеряете деньги.</a:t>
            </a:r>
            <a:endParaRPr lang="ru-RU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Почитайте отзывы в интернете.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Много однотипных хвалебных откликов? Они могут оказаться фальшивыми.</a:t>
            </a:r>
            <a:endParaRPr lang="ru-RU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Изучите документы</a:t>
            </a:r>
            <a:r>
              <a:rPr lang="ru-RU" sz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 первую очередь сверьте полное название и реквизиты компании — что указано в договоре, на сайте организации, в реестрах Банка России и ФНС. Даже минимальные различия могут говорить о том, что вас пытаются обмануть. </a:t>
            </a:r>
            <a:endParaRPr lang="ru-RU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Принимая решение, не торопитесь. Не поддавайтесь на уговоры скорее подписать договор и внести деньги. При необходимости проконсультируйтесь с юристом.</a:t>
            </a:r>
            <a:endParaRPr lang="ru-RU" sz="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04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23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Сергеева Лариса Александровна</dc:creator>
  <cp:lastModifiedBy>Попова Ольга Владиславовна</cp:lastModifiedBy>
  <cp:revision>19</cp:revision>
  <cp:lastPrinted>2021-09-30T06:30:25Z</cp:lastPrinted>
  <dcterms:created xsi:type="dcterms:W3CDTF">2021-09-29T10:16:37Z</dcterms:created>
  <dcterms:modified xsi:type="dcterms:W3CDTF">2021-09-30T09:38:02Z</dcterms:modified>
</cp:coreProperties>
</file>