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1E99B3-BE66-44BD-8FA1-54676A3F880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51222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102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69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98884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854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26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417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4853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5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542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894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270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212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281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48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619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E99B3-BE66-44BD-8FA1-54676A3F880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22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1E99B3-BE66-44BD-8FA1-54676A3F8806}" type="datetimeFigureOut">
              <a:rPr lang="ru-RU" smtClean="0"/>
              <a:t>29.09.2021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D944E62-670D-4511-ABCB-F55F12C73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32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6518" t="12128" r="26957" b="11048"/>
          <a:stretch/>
        </p:blipFill>
        <p:spPr>
          <a:xfrm>
            <a:off x="114060" y="143933"/>
            <a:ext cx="2545685" cy="229446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4007" t="10156" r="27023" b="7331"/>
          <a:stretch/>
        </p:blipFill>
        <p:spPr>
          <a:xfrm>
            <a:off x="2400895" y="583877"/>
            <a:ext cx="1854204" cy="214297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5640" t="5635" r="26545" b="9984"/>
          <a:stretch/>
        </p:blipFill>
        <p:spPr>
          <a:xfrm>
            <a:off x="3680812" y="912165"/>
            <a:ext cx="2531535" cy="243846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6223" t="7225" r="27328" b="7676"/>
          <a:stretch/>
        </p:blipFill>
        <p:spPr>
          <a:xfrm>
            <a:off x="5842180" y="1170205"/>
            <a:ext cx="2536387" cy="253638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27223" t="5169" r="26242" b="6664"/>
          <a:stretch/>
        </p:blipFill>
        <p:spPr>
          <a:xfrm>
            <a:off x="7949090" y="1409552"/>
            <a:ext cx="2625407" cy="271505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/>
          <a:srcRect l="26608" t="6093" r="27072" b="10607"/>
          <a:stretch/>
        </p:blipFill>
        <p:spPr>
          <a:xfrm>
            <a:off x="9965648" y="1846230"/>
            <a:ext cx="2193472" cy="2437277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/>
          <a:srcRect l="25900" t="6192" r="25841" b="7626"/>
          <a:stretch/>
        </p:blipFill>
        <p:spPr>
          <a:xfrm>
            <a:off x="8804122" y="3967367"/>
            <a:ext cx="2778278" cy="274609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/>
          <a:srcRect l="26169" t="6050" r="25973" b="6590"/>
          <a:stretch/>
        </p:blipFill>
        <p:spPr>
          <a:xfrm>
            <a:off x="5842180" y="3974404"/>
            <a:ext cx="2749094" cy="27390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/>
          <a:srcRect l="26272" t="6237" r="26267" b="6811"/>
          <a:stretch/>
        </p:blipFill>
        <p:spPr>
          <a:xfrm>
            <a:off x="2927610" y="3967367"/>
            <a:ext cx="2761331" cy="2761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1"/>
          <a:srcRect l="27304" t="6706" r="27692" b="6699"/>
          <a:stretch/>
        </p:blipFill>
        <p:spPr>
          <a:xfrm>
            <a:off x="192046" y="3974404"/>
            <a:ext cx="2629140" cy="2761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2" name="Скругленный прямоугольник 1"/>
          <p:cNvSpPr/>
          <p:nvPr/>
        </p:nvSpPr>
        <p:spPr>
          <a:xfrm>
            <a:off x="4812407" y="58571"/>
            <a:ext cx="7132320" cy="853594"/>
          </a:xfrm>
          <a:prstGeom prst="roundRect">
            <a:avLst/>
          </a:prstGeom>
          <a:effectLst>
            <a:softEdge rad="6350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i="1" dirty="0" smtClean="0">
                <a:solidFill>
                  <a:schemeClr val="tx1"/>
                </a:solidFill>
              </a:rPr>
              <a:t>Диалог с мошенниками</a:t>
            </a:r>
            <a:endParaRPr lang="ru-RU" sz="4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5292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46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Impact</vt:lpstr>
      <vt:lpstr>Главное мероприятие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Сергеева Лариса Александровна</dc:creator>
  <cp:lastModifiedBy>Сергеева Лариса Александровна</cp:lastModifiedBy>
  <cp:revision>11</cp:revision>
  <dcterms:created xsi:type="dcterms:W3CDTF">2021-09-29T10:16:37Z</dcterms:created>
  <dcterms:modified xsi:type="dcterms:W3CDTF">2021-09-29T11:29:49Z</dcterms:modified>
</cp:coreProperties>
</file>