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1E99B3-BE66-44BD-8FA1-54676A3F8806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D944E62-670D-4511-ABCB-F55F12C73ABA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51222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99B3-BE66-44BD-8FA1-54676A3F8806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E62-670D-4511-ABCB-F55F12C73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102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99B3-BE66-44BD-8FA1-54676A3F8806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E62-670D-4511-ABCB-F55F12C73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69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99B3-BE66-44BD-8FA1-54676A3F8806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E62-670D-4511-ABCB-F55F12C73AB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9888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99B3-BE66-44BD-8FA1-54676A3F8806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E62-670D-4511-ABCB-F55F12C73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854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99B3-BE66-44BD-8FA1-54676A3F8806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E62-670D-4511-ABCB-F55F12C73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26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99B3-BE66-44BD-8FA1-54676A3F8806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E62-670D-4511-ABCB-F55F12C73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417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99B3-BE66-44BD-8FA1-54676A3F8806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E62-670D-4511-ABCB-F55F12C73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485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99B3-BE66-44BD-8FA1-54676A3F8806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E62-670D-4511-ABCB-F55F12C73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53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99B3-BE66-44BD-8FA1-54676A3F8806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E62-670D-4511-ABCB-F55F12C73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542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99B3-BE66-44BD-8FA1-54676A3F8806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E62-670D-4511-ABCB-F55F12C73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894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99B3-BE66-44BD-8FA1-54676A3F8806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E62-670D-4511-ABCB-F55F12C73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27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99B3-BE66-44BD-8FA1-54676A3F8806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E62-670D-4511-ABCB-F55F12C73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212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99B3-BE66-44BD-8FA1-54676A3F8806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E62-670D-4511-ABCB-F55F12C73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281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99B3-BE66-44BD-8FA1-54676A3F8806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E62-670D-4511-ABCB-F55F12C73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486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99B3-BE66-44BD-8FA1-54676A3F8806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E62-670D-4511-ABCB-F55F12C73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619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99B3-BE66-44BD-8FA1-54676A3F8806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E62-670D-4511-ABCB-F55F12C73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224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1E99B3-BE66-44BD-8FA1-54676A3F8806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D944E62-670D-4511-ABCB-F55F12C73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327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incult.info/services/grabli/zvonki/vam-odobren-kredit-kurer-privezet-dogovor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cbr.ru/fmp_check/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https://fincult.info/upload/als-property-editorblock/e2a/e2ad0c785724c5ae0219ffbb02d6cb3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80930"/>
            <a:ext cx="3364695" cy="130610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99661" y="1020410"/>
            <a:ext cx="32650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Лжебанки</a:t>
            </a:r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— это мошеннические организации, которые в интернете выдают себя за банки. Они выманивают у людей деньги якобы за банковские онлайн-услуги и под разными предлогами заставляют наивных клиентов совершить несколько платежей. Рассказываем, как не стать их жертвой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11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99661" y="3288646"/>
            <a:ext cx="3726381" cy="3672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9850" algn="ctr">
              <a:lnSpc>
                <a:spcPct val="107000"/>
              </a:lnSpc>
              <a:spcAft>
                <a:spcPts val="800"/>
              </a:spcAft>
            </a:pPr>
            <a:r>
              <a:rPr lang="ru-RU" sz="900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 мошенники завлекают клиентов?</a:t>
            </a:r>
            <a:endParaRPr lang="ru-RU" sz="9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6985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Массово рассылают на электронные адреса потенциальных клиентов письма с многообещающими предложениями. Обманщики гарантируют более выгодные условия, чем в остальных банках и </a:t>
            </a:r>
            <a:r>
              <a:rPr lang="ru-RU" sz="9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микрофинансовых</a:t>
            </a:r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организациях, более быстрое и комфортное обслуживание.</a:t>
            </a: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6985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Обзванивают потенциальных клиентов с предложениями взять кредит по сниженной ставке.</a:t>
            </a: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6985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Находят жертв через так называемые «онлайн-сервисы по подбору кредита», на которых потребитель заполняет единую заявку на кредит — и она рассылается по разным банкам и </a:t>
            </a:r>
            <a:r>
              <a:rPr lang="ru-RU" sz="9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микрофинансовым</a:t>
            </a:r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организациям.</a:t>
            </a: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69850">
              <a:lnSpc>
                <a:spcPct val="107000"/>
              </a:lnSpc>
              <a:spcAft>
                <a:spcPts val="800"/>
              </a:spcAft>
            </a:pPr>
            <a:r>
              <a:rPr lang="ru-RU" sz="9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«Я пытался получить кредит в нескольких банках, но мне все отказывали и отказывали. Собирался идти к другу и занимать у него, когда раздался звонок с неизвестного номера. Девушка представилась сотрудницей некой кредитной организации и сразу сказала: «Наша служба безопасности одобрила </a:t>
            </a:r>
            <a:r>
              <a:rPr lang="ru-RU" sz="900" i="1" dirty="0">
                <a:solidFill>
                  <a:srgbClr val="1070A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кредит на ваше имя...</a:t>
            </a:r>
            <a:r>
              <a:rPr lang="ru-RU" sz="9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69850">
              <a:lnSpc>
                <a:spcPct val="107000"/>
              </a:lnSpc>
              <a:spcAft>
                <a:spcPts val="800"/>
              </a:spcAft>
            </a:pPr>
            <a:r>
              <a:rPr lang="ru-RU" sz="9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Будьте бдительны, не наступайте на чужие грабли!</a:t>
            </a:r>
            <a:endParaRPr lang="ru-RU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09684" y="80429"/>
            <a:ext cx="7157989" cy="1141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900" b="1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 </a:t>
            </a:r>
            <a:r>
              <a:rPr lang="ru-RU" sz="900" b="1" u="sng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лжебанки</a:t>
            </a:r>
            <a:r>
              <a:rPr lang="ru-RU" sz="900" b="1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выманивают деньги?</a:t>
            </a:r>
            <a:endParaRPr lang="ru-RU" sz="9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Мошенники </a:t>
            </a:r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просят что-то оплатить под разными предлогами. Например:</a:t>
            </a: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«Кредит одобрен, но в вашем регионе нет нашего представительства, поэтому надо оплатить комиссию за перевод денег».</a:t>
            </a:r>
            <a:endParaRPr lang="ru-RU" sz="9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«Для получения кредита необходимо оформить страховку, ее нужно оплатить заранее».</a:t>
            </a:r>
            <a:endParaRPr lang="ru-RU" sz="9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 descr="https://fincult.info/upload/als-property-editorblock/48b/48b4806f51b248f5adce40d5fa876b3c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595" y="1375408"/>
            <a:ext cx="2862181" cy="1256474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Прямоугольник 20"/>
          <p:cNvSpPr/>
          <p:nvPr/>
        </p:nvSpPr>
        <p:spPr>
          <a:xfrm>
            <a:off x="6340776" y="1165959"/>
            <a:ext cx="5606583" cy="1631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Сумма страховки обычно указывается в процентах от суммы кредита (например, 1,5%). Это убеждает клиента в том, что все правдоподобно. Деньги за страховку просят перевести на банковскую карту одного из крупных российских банков. Это якобы должно увеличить доверие потенциального заемщика.</a:t>
            </a: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 того как клиент оплатил страховку, ему звонит другой представитель </a:t>
            </a:r>
            <a:r>
              <a:rPr lang="ru-RU" sz="9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лжебанка</a:t>
            </a:r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Он представляется сотрудником службы безопасности и просит совершить еще несколько переводов. Для этого он придумывает разные предлоги. Например, говорит, что нужно оплатить доставку кредитки или договора кредитования, уплатить какой-то налог и тому подобное.</a:t>
            </a: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Получив деньги, мошенники перестают выходить на связь.</a:t>
            </a:r>
            <a:endParaRPr lang="ru-RU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669097" y="2726458"/>
            <a:ext cx="8398577" cy="2782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900" b="1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 распознать </a:t>
            </a:r>
            <a:r>
              <a:rPr lang="ru-RU" sz="900" b="1" u="sng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лжебанки</a:t>
            </a:r>
            <a:r>
              <a:rPr lang="ru-RU" sz="900" b="1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9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Обратите </a:t>
            </a:r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внимание на сайт такой организации: на первый взгляд он похож на веб-страницу настоящего банка. Но, присмотревшись, вы поймете: перед вами мошенники.</a:t>
            </a: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800"/>
              </a:spcAft>
              <a:tabLst>
                <a:tab pos="457200" algn="l"/>
              </a:tabLst>
            </a:pPr>
            <a:r>
              <a:rPr lang="ru-RU" sz="9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Фиктивная </a:t>
            </a:r>
            <a:r>
              <a:rPr lang="ru-RU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лицензия.</a:t>
            </a:r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Мошенники размещают на сайте якобы отсканированную копию лицензии, чтобы вы им доверились. Но при сверке со </a:t>
            </a:r>
            <a:r>
              <a:rPr lang="ru-RU" sz="900" dirty="0">
                <a:solidFill>
                  <a:srgbClr val="1070A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справочником</a:t>
            </a:r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Банка России вы либо не найдете такой банк по регистрационному номеру документа, либо обнаружите, что номер принадлежит другому </a:t>
            </a:r>
            <a:r>
              <a:rPr lang="ru-RU" sz="9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банку.</a:t>
            </a:r>
          </a:p>
          <a:p>
            <a:pPr lvl="0">
              <a:spcAft>
                <a:spcPts val="800"/>
              </a:spcAft>
              <a:tabLst>
                <a:tab pos="457200" algn="l"/>
              </a:tabLst>
            </a:pPr>
            <a:r>
              <a:rPr lang="ru-RU" sz="9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Сомнительное </a:t>
            </a:r>
            <a:r>
              <a:rPr lang="ru-RU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название.</a:t>
            </a:r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Название сайта мошенников может быть очень похоже на адрес настоящего банка. Они могут копировать логотипы и дизайн сайтов банков, которые когда-то работали, но лопнули. </a:t>
            </a: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800"/>
              </a:spcAft>
              <a:tabLst>
                <a:tab pos="457200" algn="l"/>
              </a:tabLst>
            </a:pPr>
            <a:r>
              <a:rPr lang="ru-RU" sz="9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Плохой </a:t>
            </a:r>
            <a:r>
              <a:rPr lang="ru-RU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дизайн.</a:t>
            </a:r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Качество дизайна у таких сайтов обычно низкое. Цель мошенников — заработать на вас, а не тратиться на хороший дизайн. Часть разделов меню — «Руководство», «Наши офисы», «Контакты» — может и вовсе не открываться.</a:t>
            </a: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800"/>
              </a:spcAft>
              <a:tabLst>
                <a:tab pos="457200" algn="l"/>
              </a:tabLst>
            </a:pPr>
            <a:r>
              <a:rPr lang="ru-RU" sz="9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Нет </a:t>
            </a:r>
            <a:r>
              <a:rPr lang="ru-RU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отчетности.</a:t>
            </a:r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Вы вряд ли найдете на сайте открытую информацию о работе организации, которую обязаны публиковать банки на своих сайтах: </a:t>
            </a:r>
            <a:r>
              <a:rPr lang="ru-RU" sz="9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уставные </a:t>
            </a:r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документы, финансовую отчетность.</a:t>
            </a: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9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И</a:t>
            </a:r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еще: чаще всего </a:t>
            </a:r>
            <a:r>
              <a:rPr lang="ru-RU" sz="9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лжебанки</a:t>
            </a:r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 имеют юридического лица и вообще какой-либо правовой формы. А значит, вычислить мошенников будет практически невозможно.</a:t>
            </a:r>
            <a:endParaRPr lang="ru-RU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669097" y="5272438"/>
            <a:ext cx="8398576" cy="1585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900" b="1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 обезопасить себя от </a:t>
            </a:r>
            <a:r>
              <a:rPr lang="ru-RU" sz="900" b="1" u="sng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лжебанкиров</a:t>
            </a:r>
            <a:r>
              <a:rPr lang="ru-RU" sz="900" b="1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90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Проверяйте лицензию банка в </a:t>
            </a:r>
            <a:r>
              <a:rPr lang="ru-RU" sz="900" dirty="0">
                <a:solidFill>
                  <a:srgbClr val="1070A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справочнике</a:t>
            </a:r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регулятора. Если такая компания есть в списке, убедитесь, что адрес сайта организации и адрес официального сайта банка, который указан в реестре, совпадают. Позвоните в банк по телефону на официальном сайте и попросите подтвердить одобрение кредита.</a:t>
            </a: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 оставляйте свои персональные данные на сомнительных сайтах и не передавайте их «онлайн-сервисам по подбору кредита». Далеко не все ресурсы могут защитить вашу конфиденциальную информацию.</a:t>
            </a: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Помните, что настоящий банк никогда не предложит вам сделать денежный перевод через другой банк, тем более проводить операцию через карточный счет.</a:t>
            </a:r>
            <a:endParaRPr lang="ru-RU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29618"/>
            <a:ext cx="4909684" cy="836831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err="1" smtClean="0">
                <a:solidFill>
                  <a:schemeClr val="tx1"/>
                </a:solidFill>
              </a:rPr>
              <a:t>Лжебанки</a:t>
            </a:r>
            <a:r>
              <a:rPr lang="ru-RU" sz="2800" i="1" dirty="0" smtClean="0">
                <a:solidFill>
                  <a:schemeClr val="tx1"/>
                </a:solidFill>
              </a:rPr>
              <a:t>: как избежать ловушки мошенников</a:t>
            </a:r>
            <a:endParaRPr lang="ru-RU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1047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99</TotalTime>
  <Words>16</Words>
  <Application>Microsoft Office PowerPoint</Application>
  <PresentationFormat>Широкоэкранный</PresentationFormat>
  <Paragraphs>26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Impact</vt:lpstr>
      <vt:lpstr>Symbol</vt:lpstr>
      <vt:lpstr>Times New Roman</vt:lpstr>
      <vt:lpstr>Главное мероприятие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Сергеева Лариса Александровна</dc:creator>
  <cp:lastModifiedBy>Попова Ольга Владиславовна</cp:lastModifiedBy>
  <cp:revision>18</cp:revision>
  <cp:lastPrinted>2021-09-30T04:25:24Z</cp:lastPrinted>
  <dcterms:created xsi:type="dcterms:W3CDTF">2021-09-29T10:16:37Z</dcterms:created>
  <dcterms:modified xsi:type="dcterms:W3CDTF">2021-09-30T09:33:29Z</dcterms:modified>
</cp:coreProperties>
</file>